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8" r:id="rId1"/>
  </p:sldMasterIdLst>
  <p:notesMasterIdLst>
    <p:notesMasterId r:id="rId25"/>
  </p:notes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70" r:id="rId11"/>
    <p:sldId id="272" r:id="rId12"/>
    <p:sldId id="271" r:id="rId13"/>
    <p:sldId id="276" r:id="rId14"/>
    <p:sldId id="275" r:id="rId15"/>
    <p:sldId id="274" r:id="rId16"/>
    <p:sldId id="273" r:id="rId17"/>
    <p:sldId id="278" r:id="rId18"/>
    <p:sldId id="277" r:id="rId19"/>
    <p:sldId id="279" r:id="rId20"/>
    <p:sldId id="280" r:id="rId21"/>
    <p:sldId id="261" r:id="rId22"/>
    <p:sldId id="267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13C744-A693-4D3B-9115-5BBAB7739AFA}" v="6" dt="2019-09-16T20:59:09.482"/>
    <p1510:client id="{42096D18-296F-482F-B354-464D3EC06ABA}" v="261" dt="2019-09-16T16:58:08.116"/>
    <p1510:client id="{94D19117-DCD3-41A8-B995-2E7AF32534F0}" v="205" dt="2019-09-17T12:41:27.457"/>
    <p1510:client id="{CE1AF0F4-774B-4FB6-A466-EC29E1326910}" v="8" dt="2019-09-17T13:50:08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167" d="100"/>
          <a:sy n="167" d="100"/>
        </p:scale>
        <p:origin x="-108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wen Johnson" userId="S::gjohnson@odot.org::41aa3fcf-070f-4026-a7e7-ebf1f3a50c07" providerId="AD" clId="Web-{9FA0FDA2-65B7-4878-8FD3-85F721835125}"/>
    <pc:docChg chg="modSld">
      <pc:chgData name="Gwen Johnson" userId="S::gjohnson@odot.org::41aa3fcf-070f-4026-a7e7-ebf1f3a50c07" providerId="AD" clId="Web-{9FA0FDA2-65B7-4878-8FD3-85F721835125}" dt="2019-07-17T15:36:36.519" v="4"/>
      <pc:docMkLst>
        <pc:docMk/>
      </pc:docMkLst>
      <pc:sldChg chg="modNotes">
        <pc:chgData name="Gwen Johnson" userId="S::gjohnson@odot.org::41aa3fcf-070f-4026-a7e7-ebf1f3a50c07" providerId="AD" clId="Web-{9FA0FDA2-65B7-4878-8FD3-85F721835125}" dt="2019-07-17T15:36:36.519" v="4"/>
        <pc:sldMkLst>
          <pc:docMk/>
          <pc:sldMk cId="521040635" sldId="256"/>
        </pc:sldMkLst>
      </pc:sldChg>
      <pc:sldChg chg="delSp">
        <pc:chgData name="Gwen Johnson" userId="S::gjohnson@odot.org::41aa3fcf-070f-4026-a7e7-ebf1f3a50c07" providerId="AD" clId="Web-{9FA0FDA2-65B7-4878-8FD3-85F721835125}" dt="2019-07-17T15:35:51.347" v="0"/>
        <pc:sldMkLst>
          <pc:docMk/>
          <pc:sldMk cId="442953937" sldId="264"/>
        </pc:sldMkLst>
        <pc:picChg chg="del">
          <ac:chgData name="Gwen Johnson" userId="S::gjohnson@odot.org::41aa3fcf-070f-4026-a7e7-ebf1f3a50c07" providerId="AD" clId="Web-{9FA0FDA2-65B7-4878-8FD3-85F721835125}" dt="2019-07-17T15:35:51.347" v="0"/>
          <ac:picMkLst>
            <pc:docMk/>
            <pc:sldMk cId="442953937" sldId="264"/>
            <ac:picMk id="5" creationId="{D59476AC-6239-4B78-AFC0-A15E5C396D18}"/>
          </ac:picMkLst>
        </pc:picChg>
      </pc:sldChg>
      <pc:sldChg chg="delSp">
        <pc:chgData name="Gwen Johnson" userId="S::gjohnson@odot.org::41aa3fcf-070f-4026-a7e7-ebf1f3a50c07" providerId="AD" clId="Web-{9FA0FDA2-65B7-4878-8FD3-85F721835125}" dt="2019-07-17T15:35:53.847" v="1"/>
        <pc:sldMkLst>
          <pc:docMk/>
          <pc:sldMk cId="2568680457" sldId="265"/>
        </pc:sldMkLst>
        <pc:picChg chg="del">
          <ac:chgData name="Gwen Johnson" userId="S::gjohnson@odot.org::41aa3fcf-070f-4026-a7e7-ebf1f3a50c07" providerId="AD" clId="Web-{9FA0FDA2-65B7-4878-8FD3-85F721835125}" dt="2019-07-17T15:35:53.847" v="1"/>
          <ac:picMkLst>
            <pc:docMk/>
            <pc:sldMk cId="2568680457" sldId="265"/>
            <ac:picMk id="5" creationId="{9A0FD6E5-4603-43B6-B4CF-B6F871C91F0A}"/>
          </ac:picMkLst>
        </pc:picChg>
      </pc:sldChg>
    </pc:docChg>
  </pc:docChgLst>
  <pc:docChgLst>
    <pc:chgData name="Gwen Johnson" userId="S::gjohnson@odot.org::41aa3fcf-070f-4026-a7e7-ebf1f3a50c07" providerId="AD" clId="Web-{42096D18-296F-482F-B354-464D3EC06ABA}"/>
    <pc:docChg chg="modSld">
      <pc:chgData name="Gwen Johnson" userId="S::gjohnson@odot.org::41aa3fcf-070f-4026-a7e7-ebf1f3a50c07" providerId="AD" clId="Web-{42096D18-296F-482F-B354-464D3EC06ABA}" dt="2019-09-16T16:32:27.683" v="33" actId="14100"/>
      <pc:docMkLst>
        <pc:docMk/>
      </pc:docMkLst>
      <pc:sldChg chg="addSp modSp">
        <pc:chgData name="Gwen Johnson" userId="S::gjohnson@odot.org::41aa3fcf-070f-4026-a7e7-ebf1f3a50c07" providerId="AD" clId="Web-{42096D18-296F-482F-B354-464D3EC06ABA}" dt="2019-09-16T16:30:19.213" v="11" actId="1076"/>
        <pc:sldMkLst>
          <pc:docMk/>
          <pc:sldMk cId="2457614588" sldId="263"/>
        </pc:sldMkLst>
        <pc:picChg chg="add mod">
          <ac:chgData name="Gwen Johnson" userId="S::gjohnson@odot.org::41aa3fcf-070f-4026-a7e7-ebf1f3a50c07" providerId="AD" clId="Web-{42096D18-296F-482F-B354-464D3EC06ABA}" dt="2019-09-16T16:30:19.213" v="11" actId="1076"/>
          <ac:picMkLst>
            <pc:docMk/>
            <pc:sldMk cId="2457614588" sldId="263"/>
            <ac:picMk id="5" creationId="{E81B54FC-D496-4AF3-9D99-FE03F2D35E36}"/>
          </ac:picMkLst>
        </pc:picChg>
      </pc:sldChg>
      <pc:sldChg chg="addSp delSp modSp">
        <pc:chgData name="Gwen Johnson" userId="S::gjohnson@odot.org::41aa3fcf-070f-4026-a7e7-ebf1f3a50c07" providerId="AD" clId="Web-{42096D18-296F-482F-B354-464D3EC06ABA}" dt="2019-09-16T16:31:07.839" v="19" actId="14100"/>
        <pc:sldMkLst>
          <pc:docMk/>
          <pc:sldMk cId="442953937" sldId="264"/>
        </pc:sldMkLst>
        <pc:spChg chg="mod">
          <ac:chgData name="Gwen Johnson" userId="S::gjohnson@odot.org::41aa3fcf-070f-4026-a7e7-ebf1f3a50c07" providerId="AD" clId="Web-{42096D18-296F-482F-B354-464D3EC06ABA}" dt="2019-09-16T16:31:04.026" v="18" actId="14100"/>
          <ac:spMkLst>
            <pc:docMk/>
            <pc:sldMk cId="442953937" sldId="264"/>
            <ac:spMk id="3" creationId="{F0E1CA96-FB3E-4E21-8417-0058562147F6}"/>
          </ac:spMkLst>
        </pc:spChg>
        <pc:picChg chg="add del mod">
          <ac:chgData name="Gwen Johnson" userId="S::gjohnson@odot.org::41aa3fcf-070f-4026-a7e7-ebf1f3a50c07" providerId="AD" clId="Web-{42096D18-296F-482F-B354-464D3EC06ABA}" dt="2019-09-16T16:29:59.213" v="5"/>
          <ac:picMkLst>
            <pc:docMk/>
            <pc:sldMk cId="442953937" sldId="264"/>
            <ac:picMk id="5" creationId="{6B28F8C0-77B6-4076-A596-F75265901481}"/>
          </ac:picMkLst>
        </pc:picChg>
        <pc:picChg chg="add mod">
          <ac:chgData name="Gwen Johnson" userId="S::gjohnson@odot.org::41aa3fcf-070f-4026-a7e7-ebf1f3a50c07" providerId="AD" clId="Web-{42096D18-296F-482F-B354-464D3EC06ABA}" dt="2019-09-16T16:31:07.839" v="19" actId="14100"/>
          <ac:picMkLst>
            <pc:docMk/>
            <pc:sldMk cId="442953937" sldId="264"/>
            <ac:picMk id="7" creationId="{A391430B-726E-47B1-8DAD-92D3915EA472}"/>
          </ac:picMkLst>
        </pc:picChg>
      </pc:sldChg>
      <pc:sldChg chg="addSp modSp">
        <pc:chgData name="Gwen Johnson" userId="S::gjohnson@odot.org::41aa3fcf-070f-4026-a7e7-ebf1f3a50c07" providerId="AD" clId="Web-{42096D18-296F-482F-B354-464D3EC06ABA}" dt="2019-09-16T16:32:27.683" v="33" actId="14100"/>
        <pc:sldMkLst>
          <pc:docMk/>
          <pc:sldMk cId="2568680457" sldId="265"/>
        </pc:sldMkLst>
        <pc:spChg chg="mod">
          <ac:chgData name="Gwen Johnson" userId="S::gjohnson@odot.org::41aa3fcf-070f-4026-a7e7-ebf1f3a50c07" providerId="AD" clId="Web-{42096D18-296F-482F-B354-464D3EC06ABA}" dt="2019-09-16T16:31:30.574" v="26" actId="14100"/>
          <ac:spMkLst>
            <pc:docMk/>
            <pc:sldMk cId="2568680457" sldId="265"/>
            <ac:spMk id="3" creationId="{F0E1CA96-FB3E-4E21-8417-0058562147F6}"/>
          </ac:spMkLst>
        </pc:spChg>
        <pc:picChg chg="add mod">
          <ac:chgData name="Gwen Johnson" userId="S::gjohnson@odot.org::41aa3fcf-070f-4026-a7e7-ebf1f3a50c07" providerId="AD" clId="Web-{42096D18-296F-482F-B354-464D3EC06ABA}" dt="2019-09-16T16:32:27.683" v="33" actId="14100"/>
          <ac:picMkLst>
            <pc:docMk/>
            <pc:sldMk cId="2568680457" sldId="265"/>
            <ac:picMk id="5" creationId="{DCB7E34B-E07B-4494-89AC-2ED39F7AC1BA}"/>
          </ac:picMkLst>
        </pc:picChg>
      </pc:sldChg>
    </pc:docChg>
  </pc:docChgLst>
  <pc:docChgLst>
    <pc:chgData name="Gwen Johnson" userId="S::gjohnson@odot.org::41aa3fcf-070f-4026-a7e7-ebf1f3a50c07" providerId="AD" clId="Web-{A32FF82C-31F7-4983-954C-06D6C60C4103}"/>
    <pc:docChg chg="addSld delSld modSld sldOrd">
      <pc:chgData name="Gwen Johnson" userId="S::gjohnson@odot.org::41aa3fcf-070f-4026-a7e7-ebf1f3a50c07" providerId="AD" clId="Web-{A32FF82C-31F7-4983-954C-06D6C60C4103}" dt="2019-06-26T12:54:32.695" v="281" actId="20577"/>
      <pc:docMkLst>
        <pc:docMk/>
      </pc:docMkLst>
      <pc:sldChg chg="addSp delSp modSp add del mod setBg modClrScheme setClrOvrMap delDesignElem chgLayout">
        <pc:chgData name="Gwen Johnson" userId="S::gjohnson@odot.org::41aa3fcf-070f-4026-a7e7-ebf1f3a50c07" providerId="AD" clId="Web-{A32FF82C-31F7-4983-954C-06D6C60C4103}" dt="2019-06-26T12:47:34.504" v="82"/>
        <pc:sldMkLst>
          <pc:docMk/>
          <pc:sldMk cId="1846288196" sldId="257"/>
        </pc:sldMkLst>
        <pc:spChg chg="mod ord">
          <ac:chgData name="Gwen Johnson" userId="S::gjohnson@odot.org::41aa3fcf-070f-4026-a7e7-ebf1f3a50c07" providerId="AD" clId="Web-{A32FF82C-31F7-4983-954C-06D6C60C4103}" dt="2019-06-26T12:47:34.504" v="82"/>
          <ac:spMkLst>
            <pc:docMk/>
            <pc:sldMk cId="1846288196" sldId="257"/>
            <ac:spMk id="2" creationId="{16BC601C-D419-4BF2-A177-C551D09FE32F}"/>
          </ac:spMkLst>
        </pc:spChg>
        <pc:spChg chg="mod ord">
          <ac:chgData name="Gwen Johnson" userId="S::gjohnson@odot.org::41aa3fcf-070f-4026-a7e7-ebf1f3a50c07" providerId="AD" clId="Web-{A32FF82C-31F7-4983-954C-06D6C60C4103}" dt="2019-06-26T12:47:34.504" v="82"/>
          <ac:spMkLst>
            <pc:docMk/>
            <pc:sldMk cId="1846288196" sldId="257"/>
            <ac:spMk id="3" creationId="{56ADA6EA-A812-4405-B8BE-59E8304CD320}"/>
          </ac:spMkLst>
        </pc:spChg>
        <pc:spChg chg="del">
          <ac:chgData name="Gwen Johnson" userId="S::gjohnson@odot.org::41aa3fcf-070f-4026-a7e7-ebf1f3a50c07" providerId="AD" clId="Web-{A32FF82C-31F7-4983-954C-06D6C60C4103}" dt="2019-06-26T12:43:25.497" v="0"/>
          <ac:spMkLst>
            <pc:docMk/>
            <pc:sldMk cId="1846288196" sldId="257"/>
            <ac:spMk id="8" creationId="{CE3A6A76-AE5D-49AE-9D49-90C0F1548261}"/>
          </ac:spMkLst>
        </pc:spChg>
        <pc:spChg chg="add del">
          <ac:chgData name="Gwen Johnson" userId="S::gjohnson@odot.org::41aa3fcf-070f-4026-a7e7-ebf1f3a50c07" providerId="AD" clId="Web-{A32FF82C-31F7-4983-954C-06D6C60C4103}" dt="2019-06-26T12:47:34.504" v="82"/>
          <ac:spMkLst>
            <pc:docMk/>
            <pc:sldMk cId="1846288196" sldId="257"/>
            <ac:spMk id="20" creationId="{4F57DB1C-6494-4CC4-A5E8-931957565379}"/>
          </ac:spMkLst>
        </pc:spChg>
        <pc:spChg chg="add del">
          <ac:chgData name="Gwen Johnson" userId="S::gjohnson@odot.org::41aa3fcf-070f-4026-a7e7-ebf1f3a50c07" providerId="AD" clId="Web-{A32FF82C-31F7-4983-954C-06D6C60C4103}" dt="2019-06-26T12:47:34.504" v="82"/>
          <ac:spMkLst>
            <pc:docMk/>
            <pc:sldMk cId="1846288196" sldId="257"/>
            <ac:spMk id="22" creationId="{FFFB778B-5206-4BB0-A468-327E71367654}"/>
          </ac:spMkLst>
        </pc:spChg>
        <pc:spChg chg="add del">
          <ac:chgData name="Gwen Johnson" userId="S::gjohnson@odot.org::41aa3fcf-070f-4026-a7e7-ebf1f3a50c07" providerId="AD" clId="Web-{A32FF82C-31F7-4983-954C-06D6C60C4103}" dt="2019-06-26T12:47:34.504" v="82"/>
          <ac:spMkLst>
            <pc:docMk/>
            <pc:sldMk cId="1846288196" sldId="257"/>
            <ac:spMk id="24" creationId="{E6C0471D-BE03-4D81-BDB5-D510BC0D8A77}"/>
          </ac:spMkLst>
        </pc:spChg>
        <pc:spChg chg="add del">
          <ac:chgData name="Gwen Johnson" userId="S::gjohnson@odot.org::41aa3fcf-070f-4026-a7e7-ebf1f3a50c07" providerId="AD" clId="Web-{A32FF82C-31F7-4983-954C-06D6C60C4103}" dt="2019-06-26T12:47:34.504" v="82"/>
          <ac:spMkLst>
            <pc:docMk/>
            <pc:sldMk cId="1846288196" sldId="257"/>
            <ac:spMk id="30" creationId="{A27691EB-14CF-4237-B5EB-C94B92677A05}"/>
          </ac:spMkLst>
        </pc:spChg>
        <pc:spChg chg="add">
          <ac:chgData name="Gwen Johnson" userId="S::gjohnson@odot.org::41aa3fcf-070f-4026-a7e7-ebf1f3a50c07" providerId="AD" clId="Web-{A32FF82C-31F7-4983-954C-06D6C60C4103}" dt="2019-06-26T12:47:34.504" v="82"/>
          <ac:spMkLst>
            <pc:docMk/>
            <pc:sldMk cId="1846288196" sldId="257"/>
            <ac:spMk id="47" creationId="{9179DE42-5613-4B35-A1E6-6CCBAA13C743}"/>
          </ac:spMkLst>
        </pc:spChg>
        <pc:spChg chg="add">
          <ac:chgData name="Gwen Johnson" userId="S::gjohnson@odot.org::41aa3fcf-070f-4026-a7e7-ebf1f3a50c07" providerId="AD" clId="Web-{A32FF82C-31F7-4983-954C-06D6C60C4103}" dt="2019-06-26T12:47:34.504" v="82"/>
          <ac:spMkLst>
            <pc:docMk/>
            <pc:sldMk cId="1846288196" sldId="257"/>
            <ac:spMk id="53" creationId="{52FB45E9-914E-4471-AC87-E475CD51767D}"/>
          </ac:spMkLst>
        </pc:spChg>
        <pc:spChg chg="add">
          <ac:chgData name="Gwen Johnson" userId="S::gjohnson@odot.org::41aa3fcf-070f-4026-a7e7-ebf1f3a50c07" providerId="AD" clId="Web-{A32FF82C-31F7-4983-954C-06D6C60C4103}" dt="2019-06-26T12:47:34.504" v="82"/>
          <ac:spMkLst>
            <pc:docMk/>
            <pc:sldMk cId="1846288196" sldId="257"/>
            <ac:spMk id="55" creationId="{C310626D-5743-49D4-8F7D-88C4F8F05774}"/>
          </ac:spMkLst>
        </pc:spChg>
        <pc:spChg chg="add">
          <ac:chgData name="Gwen Johnson" userId="S::gjohnson@odot.org::41aa3fcf-070f-4026-a7e7-ebf1f3a50c07" providerId="AD" clId="Web-{A32FF82C-31F7-4983-954C-06D6C60C4103}" dt="2019-06-26T12:47:34.504" v="82"/>
          <ac:spMkLst>
            <pc:docMk/>
            <pc:sldMk cId="1846288196" sldId="257"/>
            <ac:spMk id="57" creationId="{3C195FC1-B568-4C72-9902-34CB35DDD7A1}"/>
          </ac:spMkLst>
        </pc:spChg>
        <pc:spChg chg="add">
          <ac:chgData name="Gwen Johnson" userId="S::gjohnson@odot.org::41aa3fcf-070f-4026-a7e7-ebf1f3a50c07" providerId="AD" clId="Web-{A32FF82C-31F7-4983-954C-06D6C60C4103}" dt="2019-06-26T12:47:34.504" v="82"/>
          <ac:spMkLst>
            <pc:docMk/>
            <pc:sldMk cId="1846288196" sldId="257"/>
            <ac:spMk id="59" creationId="{EF2BDF77-362C-43F0-8CBB-A969EC2AE0C4}"/>
          </ac:spMkLst>
        </pc:spChg>
        <pc:spChg chg="add">
          <ac:chgData name="Gwen Johnson" userId="S::gjohnson@odot.org::41aa3fcf-070f-4026-a7e7-ebf1f3a50c07" providerId="AD" clId="Web-{A32FF82C-31F7-4983-954C-06D6C60C4103}" dt="2019-06-26T12:47:34.504" v="82"/>
          <ac:spMkLst>
            <pc:docMk/>
            <pc:sldMk cId="1846288196" sldId="257"/>
            <ac:spMk id="61" creationId="{4BE96B01-3929-432D-B8C2-ADBCB74C2EF4}"/>
          </ac:spMkLst>
        </pc:spChg>
        <pc:spChg chg="add">
          <ac:chgData name="Gwen Johnson" userId="S::gjohnson@odot.org::41aa3fcf-070f-4026-a7e7-ebf1f3a50c07" providerId="AD" clId="Web-{A32FF82C-31F7-4983-954C-06D6C60C4103}" dt="2019-06-26T12:47:34.504" v="82"/>
          <ac:spMkLst>
            <pc:docMk/>
            <pc:sldMk cId="1846288196" sldId="257"/>
            <ac:spMk id="63" creationId="{2A6FCDE6-CDE2-4C51-B18E-A95CFB679714}"/>
          </ac:spMkLst>
        </pc:spChg>
        <pc:spChg chg="add">
          <ac:chgData name="Gwen Johnson" userId="S::gjohnson@odot.org::41aa3fcf-070f-4026-a7e7-ebf1f3a50c07" providerId="AD" clId="Web-{A32FF82C-31F7-4983-954C-06D6C60C4103}" dt="2019-06-26T12:47:34.504" v="82"/>
          <ac:spMkLst>
            <pc:docMk/>
            <pc:sldMk cId="1846288196" sldId="257"/>
            <ac:spMk id="65" creationId="{9D2E8756-2465-473A-BA2A-2DB1D6224745}"/>
          </ac:spMkLst>
        </pc:spChg>
        <pc:grpChg chg="add del">
          <ac:chgData name="Gwen Johnson" userId="S::gjohnson@odot.org::41aa3fcf-070f-4026-a7e7-ebf1f3a50c07" providerId="AD" clId="Web-{A32FF82C-31F7-4983-954C-06D6C60C4103}" dt="2019-06-26T12:47:34.504" v="82"/>
          <ac:grpSpMkLst>
            <pc:docMk/>
            <pc:sldMk cId="1846288196" sldId="257"/>
            <ac:grpSpMk id="5" creationId="{76582886-877C-4AEC-A77F-8055EB9A0CF9}"/>
          </ac:grpSpMkLst>
        </pc:grpChg>
        <pc:grpChg chg="del">
          <ac:chgData name="Gwen Johnson" userId="S::gjohnson@odot.org::41aa3fcf-070f-4026-a7e7-ebf1f3a50c07" providerId="AD" clId="Web-{A32FF82C-31F7-4983-954C-06D6C60C4103}" dt="2019-06-26T12:43:25.497" v="0"/>
          <ac:grpSpMkLst>
            <pc:docMk/>
            <pc:sldMk cId="1846288196" sldId="257"/>
            <ac:grpSpMk id="10" creationId="{64DBF464-02EB-49E8-BED5-CCD9C0E092FA}"/>
          </ac:grpSpMkLst>
        </pc:grpChg>
        <pc:grpChg chg="add">
          <ac:chgData name="Gwen Johnson" userId="S::gjohnson@odot.org::41aa3fcf-070f-4026-a7e7-ebf1f3a50c07" providerId="AD" clId="Web-{A32FF82C-31F7-4983-954C-06D6C60C4103}" dt="2019-06-26T12:47:34.504" v="82"/>
          <ac:grpSpMkLst>
            <pc:docMk/>
            <pc:sldMk cId="1846288196" sldId="257"/>
            <ac:grpSpMk id="35" creationId="{76582886-877C-4AEC-A77F-8055EB9A0CF9}"/>
          </ac:grpSpMkLst>
        </pc:grpChg>
        <pc:cxnChg chg="add del">
          <ac:chgData name="Gwen Johnson" userId="S::gjohnson@odot.org::41aa3fcf-070f-4026-a7e7-ebf1f3a50c07" providerId="AD" clId="Web-{A32FF82C-31F7-4983-954C-06D6C60C4103}" dt="2019-06-26T12:47:34.504" v="82"/>
          <ac:cxnSpMkLst>
            <pc:docMk/>
            <pc:sldMk cId="1846288196" sldId="257"/>
            <ac:cxnSpMk id="26" creationId="{22721A85-1EA4-4D87-97AB-0BB4AB78F92D}"/>
          </ac:cxnSpMkLst>
        </pc:cxnChg>
        <pc:cxnChg chg="add del">
          <ac:chgData name="Gwen Johnson" userId="S::gjohnson@odot.org::41aa3fcf-070f-4026-a7e7-ebf1f3a50c07" providerId="AD" clId="Web-{A32FF82C-31F7-4983-954C-06D6C60C4103}" dt="2019-06-26T12:47:34.504" v="82"/>
          <ac:cxnSpMkLst>
            <pc:docMk/>
            <pc:sldMk cId="1846288196" sldId="257"/>
            <ac:cxnSpMk id="28" creationId="{E5E836EB-03CD-4BA5-A751-21D2ACC28303}"/>
          </ac:cxnSpMkLst>
        </pc:cxnChg>
        <pc:cxnChg chg="add">
          <ac:chgData name="Gwen Johnson" userId="S::gjohnson@odot.org::41aa3fcf-070f-4026-a7e7-ebf1f3a50c07" providerId="AD" clId="Web-{A32FF82C-31F7-4983-954C-06D6C60C4103}" dt="2019-06-26T12:47:34.504" v="82"/>
          <ac:cxnSpMkLst>
            <pc:docMk/>
            <pc:sldMk cId="1846288196" sldId="257"/>
            <ac:cxnSpMk id="49" creationId="{EB898B32-3891-4C3A-8F58-C5969D2E9033}"/>
          </ac:cxnSpMkLst>
        </pc:cxnChg>
        <pc:cxnChg chg="add">
          <ac:chgData name="Gwen Johnson" userId="S::gjohnson@odot.org::41aa3fcf-070f-4026-a7e7-ebf1f3a50c07" providerId="AD" clId="Web-{A32FF82C-31F7-4983-954C-06D6C60C4103}" dt="2019-06-26T12:47:34.504" v="82"/>
          <ac:cxnSpMkLst>
            <pc:docMk/>
            <pc:sldMk cId="1846288196" sldId="257"/>
            <ac:cxnSpMk id="51" creationId="{4AE4806D-B8F9-4679-A68A-9BD21C01A301}"/>
          </ac:cxnSpMkLst>
        </pc:cxnChg>
      </pc:sldChg>
      <pc:sldChg chg="addSp modSp add mod replId setBg setClrOvrMap">
        <pc:chgData name="Gwen Johnson" userId="S::gjohnson@odot.org::41aa3fcf-070f-4026-a7e7-ebf1f3a50c07" providerId="AD" clId="Web-{A32FF82C-31F7-4983-954C-06D6C60C4103}" dt="2019-06-26T12:47:27.426" v="81"/>
        <pc:sldMkLst>
          <pc:docMk/>
          <pc:sldMk cId="1249546168" sldId="258"/>
        </pc:sldMkLst>
        <pc:spChg chg="mod">
          <ac:chgData name="Gwen Johnson" userId="S::gjohnson@odot.org::41aa3fcf-070f-4026-a7e7-ebf1f3a50c07" providerId="AD" clId="Web-{A32FF82C-31F7-4983-954C-06D6C60C4103}" dt="2019-06-26T12:47:27.426" v="81"/>
          <ac:spMkLst>
            <pc:docMk/>
            <pc:sldMk cId="1249546168" sldId="258"/>
            <ac:spMk id="2" creationId="{16BC601C-D419-4BF2-A177-C551D09FE32F}"/>
          </ac:spMkLst>
        </pc:spChg>
        <pc:spChg chg="mod">
          <ac:chgData name="Gwen Johnson" userId="S::gjohnson@odot.org::41aa3fcf-070f-4026-a7e7-ebf1f3a50c07" providerId="AD" clId="Web-{A32FF82C-31F7-4983-954C-06D6C60C4103}" dt="2019-06-26T12:47:27.426" v="81"/>
          <ac:spMkLst>
            <pc:docMk/>
            <pc:sldMk cId="1249546168" sldId="258"/>
            <ac:spMk id="3" creationId="{56ADA6EA-A812-4405-B8BE-59E8304CD320}"/>
          </ac:spMkLst>
        </pc:spChg>
        <pc:spChg chg="add">
          <ac:chgData name="Gwen Johnson" userId="S::gjohnson@odot.org::41aa3fcf-070f-4026-a7e7-ebf1f3a50c07" providerId="AD" clId="Web-{A32FF82C-31F7-4983-954C-06D6C60C4103}" dt="2019-06-26T12:47:27.426" v="81"/>
          <ac:spMkLst>
            <pc:docMk/>
            <pc:sldMk cId="1249546168" sldId="258"/>
            <ac:spMk id="20" creationId="{9179DE42-5613-4B35-A1E6-6CCBAA13C743}"/>
          </ac:spMkLst>
        </pc:spChg>
        <pc:spChg chg="add">
          <ac:chgData name="Gwen Johnson" userId="S::gjohnson@odot.org::41aa3fcf-070f-4026-a7e7-ebf1f3a50c07" providerId="AD" clId="Web-{A32FF82C-31F7-4983-954C-06D6C60C4103}" dt="2019-06-26T12:47:27.426" v="81"/>
          <ac:spMkLst>
            <pc:docMk/>
            <pc:sldMk cId="1249546168" sldId="258"/>
            <ac:spMk id="26" creationId="{52FB45E9-914E-4471-AC87-E475CD51767D}"/>
          </ac:spMkLst>
        </pc:spChg>
        <pc:spChg chg="add">
          <ac:chgData name="Gwen Johnson" userId="S::gjohnson@odot.org::41aa3fcf-070f-4026-a7e7-ebf1f3a50c07" providerId="AD" clId="Web-{A32FF82C-31F7-4983-954C-06D6C60C4103}" dt="2019-06-26T12:47:27.426" v="81"/>
          <ac:spMkLst>
            <pc:docMk/>
            <pc:sldMk cId="1249546168" sldId="258"/>
            <ac:spMk id="28" creationId="{C310626D-5743-49D4-8F7D-88C4F8F05774}"/>
          </ac:spMkLst>
        </pc:spChg>
        <pc:spChg chg="add">
          <ac:chgData name="Gwen Johnson" userId="S::gjohnson@odot.org::41aa3fcf-070f-4026-a7e7-ebf1f3a50c07" providerId="AD" clId="Web-{A32FF82C-31F7-4983-954C-06D6C60C4103}" dt="2019-06-26T12:47:27.426" v="81"/>
          <ac:spMkLst>
            <pc:docMk/>
            <pc:sldMk cId="1249546168" sldId="258"/>
            <ac:spMk id="30" creationId="{3C195FC1-B568-4C72-9902-34CB35DDD7A1}"/>
          </ac:spMkLst>
        </pc:spChg>
        <pc:spChg chg="add">
          <ac:chgData name="Gwen Johnson" userId="S::gjohnson@odot.org::41aa3fcf-070f-4026-a7e7-ebf1f3a50c07" providerId="AD" clId="Web-{A32FF82C-31F7-4983-954C-06D6C60C4103}" dt="2019-06-26T12:47:27.426" v="81"/>
          <ac:spMkLst>
            <pc:docMk/>
            <pc:sldMk cId="1249546168" sldId="258"/>
            <ac:spMk id="32" creationId="{EF2BDF77-362C-43F0-8CBB-A969EC2AE0C4}"/>
          </ac:spMkLst>
        </pc:spChg>
        <pc:spChg chg="add">
          <ac:chgData name="Gwen Johnson" userId="S::gjohnson@odot.org::41aa3fcf-070f-4026-a7e7-ebf1f3a50c07" providerId="AD" clId="Web-{A32FF82C-31F7-4983-954C-06D6C60C4103}" dt="2019-06-26T12:47:27.426" v="81"/>
          <ac:spMkLst>
            <pc:docMk/>
            <pc:sldMk cId="1249546168" sldId="258"/>
            <ac:spMk id="34" creationId="{4BE96B01-3929-432D-B8C2-ADBCB74C2EF4}"/>
          </ac:spMkLst>
        </pc:spChg>
        <pc:spChg chg="add">
          <ac:chgData name="Gwen Johnson" userId="S::gjohnson@odot.org::41aa3fcf-070f-4026-a7e7-ebf1f3a50c07" providerId="AD" clId="Web-{A32FF82C-31F7-4983-954C-06D6C60C4103}" dt="2019-06-26T12:47:27.426" v="81"/>
          <ac:spMkLst>
            <pc:docMk/>
            <pc:sldMk cId="1249546168" sldId="258"/>
            <ac:spMk id="36" creationId="{2A6FCDE6-CDE2-4C51-B18E-A95CFB679714}"/>
          </ac:spMkLst>
        </pc:spChg>
        <pc:spChg chg="add">
          <ac:chgData name="Gwen Johnson" userId="S::gjohnson@odot.org::41aa3fcf-070f-4026-a7e7-ebf1f3a50c07" providerId="AD" clId="Web-{A32FF82C-31F7-4983-954C-06D6C60C4103}" dt="2019-06-26T12:47:27.426" v="81"/>
          <ac:spMkLst>
            <pc:docMk/>
            <pc:sldMk cId="1249546168" sldId="258"/>
            <ac:spMk id="38" creationId="{9D2E8756-2465-473A-BA2A-2DB1D6224745}"/>
          </ac:spMkLst>
        </pc:spChg>
        <pc:grpChg chg="add">
          <ac:chgData name="Gwen Johnson" userId="S::gjohnson@odot.org::41aa3fcf-070f-4026-a7e7-ebf1f3a50c07" providerId="AD" clId="Web-{A32FF82C-31F7-4983-954C-06D6C60C4103}" dt="2019-06-26T12:47:27.426" v="81"/>
          <ac:grpSpMkLst>
            <pc:docMk/>
            <pc:sldMk cId="1249546168" sldId="258"/>
            <ac:grpSpMk id="8" creationId="{76582886-877C-4AEC-A77F-8055EB9A0CF9}"/>
          </ac:grpSpMkLst>
        </pc:grpChg>
        <pc:cxnChg chg="add">
          <ac:chgData name="Gwen Johnson" userId="S::gjohnson@odot.org::41aa3fcf-070f-4026-a7e7-ebf1f3a50c07" providerId="AD" clId="Web-{A32FF82C-31F7-4983-954C-06D6C60C4103}" dt="2019-06-26T12:47:27.426" v="81"/>
          <ac:cxnSpMkLst>
            <pc:docMk/>
            <pc:sldMk cId="1249546168" sldId="258"/>
            <ac:cxnSpMk id="22" creationId="{EB898B32-3891-4C3A-8F58-C5969D2E9033}"/>
          </ac:cxnSpMkLst>
        </pc:cxnChg>
        <pc:cxnChg chg="add">
          <ac:chgData name="Gwen Johnson" userId="S::gjohnson@odot.org::41aa3fcf-070f-4026-a7e7-ebf1f3a50c07" providerId="AD" clId="Web-{A32FF82C-31F7-4983-954C-06D6C60C4103}" dt="2019-06-26T12:47:27.426" v="81"/>
          <ac:cxnSpMkLst>
            <pc:docMk/>
            <pc:sldMk cId="1249546168" sldId="258"/>
            <ac:cxnSpMk id="24" creationId="{4AE4806D-B8F9-4679-A68A-9BD21C01A301}"/>
          </ac:cxnSpMkLst>
        </pc:cxnChg>
      </pc:sldChg>
      <pc:sldChg chg="addSp modSp add mod replId setBg setClrOvrMap">
        <pc:chgData name="Gwen Johnson" userId="S::gjohnson@odot.org::41aa3fcf-070f-4026-a7e7-ebf1f3a50c07" providerId="AD" clId="Web-{A32FF82C-31F7-4983-954C-06D6C60C4103}" dt="2019-06-26T12:47:38.238" v="83"/>
        <pc:sldMkLst>
          <pc:docMk/>
          <pc:sldMk cId="503238871" sldId="259"/>
        </pc:sldMkLst>
        <pc:spChg chg="mod">
          <ac:chgData name="Gwen Johnson" userId="S::gjohnson@odot.org::41aa3fcf-070f-4026-a7e7-ebf1f3a50c07" providerId="AD" clId="Web-{A32FF82C-31F7-4983-954C-06D6C60C4103}" dt="2019-06-26T12:47:38.238" v="83"/>
          <ac:spMkLst>
            <pc:docMk/>
            <pc:sldMk cId="503238871" sldId="259"/>
            <ac:spMk id="2" creationId="{16BC601C-D419-4BF2-A177-C551D09FE32F}"/>
          </ac:spMkLst>
        </pc:spChg>
        <pc:spChg chg="mod">
          <ac:chgData name="Gwen Johnson" userId="S::gjohnson@odot.org::41aa3fcf-070f-4026-a7e7-ebf1f3a50c07" providerId="AD" clId="Web-{A32FF82C-31F7-4983-954C-06D6C60C4103}" dt="2019-06-26T12:47:38.238" v="83"/>
          <ac:spMkLst>
            <pc:docMk/>
            <pc:sldMk cId="503238871" sldId="259"/>
            <ac:spMk id="3" creationId="{56ADA6EA-A812-4405-B8BE-59E8304CD320}"/>
          </ac:spMkLst>
        </pc:spChg>
        <pc:spChg chg="add">
          <ac:chgData name="Gwen Johnson" userId="S::gjohnson@odot.org::41aa3fcf-070f-4026-a7e7-ebf1f3a50c07" providerId="AD" clId="Web-{A32FF82C-31F7-4983-954C-06D6C60C4103}" dt="2019-06-26T12:47:38.238" v="83"/>
          <ac:spMkLst>
            <pc:docMk/>
            <pc:sldMk cId="503238871" sldId="259"/>
            <ac:spMk id="20" creationId="{9179DE42-5613-4B35-A1E6-6CCBAA13C743}"/>
          </ac:spMkLst>
        </pc:spChg>
        <pc:spChg chg="add">
          <ac:chgData name="Gwen Johnson" userId="S::gjohnson@odot.org::41aa3fcf-070f-4026-a7e7-ebf1f3a50c07" providerId="AD" clId="Web-{A32FF82C-31F7-4983-954C-06D6C60C4103}" dt="2019-06-26T12:47:38.238" v="83"/>
          <ac:spMkLst>
            <pc:docMk/>
            <pc:sldMk cId="503238871" sldId="259"/>
            <ac:spMk id="26" creationId="{52FB45E9-914E-4471-AC87-E475CD51767D}"/>
          </ac:spMkLst>
        </pc:spChg>
        <pc:spChg chg="add">
          <ac:chgData name="Gwen Johnson" userId="S::gjohnson@odot.org::41aa3fcf-070f-4026-a7e7-ebf1f3a50c07" providerId="AD" clId="Web-{A32FF82C-31F7-4983-954C-06D6C60C4103}" dt="2019-06-26T12:47:38.238" v="83"/>
          <ac:spMkLst>
            <pc:docMk/>
            <pc:sldMk cId="503238871" sldId="259"/>
            <ac:spMk id="28" creationId="{C310626D-5743-49D4-8F7D-88C4F8F05774}"/>
          </ac:spMkLst>
        </pc:spChg>
        <pc:spChg chg="add">
          <ac:chgData name="Gwen Johnson" userId="S::gjohnson@odot.org::41aa3fcf-070f-4026-a7e7-ebf1f3a50c07" providerId="AD" clId="Web-{A32FF82C-31F7-4983-954C-06D6C60C4103}" dt="2019-06-26T12:47:38.238" v="83"/>
          <ac:spMkLst>
            <pc:docMk/>
            <pc:sldMk cId="503238871" sldId="259"/>
            <ac:spMk id="30" creationId="{3C195FC1-B568-4C72-9902-34CB35DDD7A1}"/>
          </ac:spMkLst>
        </pc:spChg>
        <pc:spChg chg="add">
          <ac:chgData name="Gwen Johnson" userId="S::gjohnson@odot.org::41aa3fcf-070f-4026-a7e7-ebf1f3a50c07" providerId="AD" clId="Web-{A32FF82C-31F7-4983-954C-06D6C60C4103}" dt="2019-06-26T12:47:38.238" v="83"/>
          <ac:spMkLst>
            <pc:docMk/>
            <pc:sldMk cId="503238871" sldId="259"/>
            <ac:spMk id="32" creationId="{EF2BDF77-362C-43F0-8CBB-A969EC2AE0C4}"/>
          </ac:spMkLst>
        </pc:spChg>
        <pc:spChg chg="add">
          <ac:chgData name="Gwen Johnson" userId="S::gjohnson@odot.org::41aa3fcf-070f-4026-a7e7-ebf1f3a50c07" providerId="AD" clId="Web-{A32FF82C-31F7-4983-954C-06D6C60C4103}" dt="2019-06-26T12:47:38.238" v="83"/>
          <ac:spMkLst>
            <pc:docMk/>
            <pc:sldMk cId="503238871" sldId="259"/>
            <ac:spMk id="34" creationId="{4BE96B01-3929-432D-B8C2-ADBCB74C2EF4}"/>
          </ac:spMkLst>
        </pc:spChg>
        <pc:spChg chg="add">
          <ac:chgData name="Gwen Johnson" userId="S::gjohnson@odot.org::41aa3fcf-070f-4026-a7e7-ebf1f3a50c07" providerId="AD" clId="Web-{A32FF82C-31F7-4983-954C-06D6C60C4103}" dt="2019-06-26T12:47:38.238" v="83"/>
          <ac:spMkLst>
            <pc:docMk/>
            <pc:sldMk cId="503238871" sldId="259"/>
            <ac:spMk id="36" creationId="{2A6FCDE6-CDE2-4C51-B18E-A95CFB679714}"/>
          </ac:spMkLst>
        </pc:spChg>
        <pc:spChg chg="add">
          <ac:chgData name="Gwen Johnson" userId="S::gjohnson@odot.org::41aa3fcf-070f-4026-a7e7-ebf1f3a50c07" providerId="AD" clId="Web-{A32FF82C-31F7-4983-954C-06D6C60C4103}" dt="2019-06-26T12:47:38.238" v="83"/>
          <ac:spMkLst>
            <pc:docMk/>
            <pc:sldMk cId="503238871" sldId="259"/>
            <ac:spMk id="38" creationId="{9D2E8756-2465-473A-BA2A-2DB1D6224745}"/>
          </ac:spMkLst>
        </pc:spChg>
        <pc:grpChg chg="add">
          <ac:chgData name="Gwen Johnson" userId="S::gjohnson@odot.org::41aa3fcf-070f-4026-a7e7-ebf1f3a50c07" providerId="AD" clId="Web-{A32FF82C-31F7-4983-954C-06D6C60C4103}" dt="2019-06-26T12:47:38.238" v="83"/>
          <ac:grpSpMkLst>
            <pc:docMk/>
            <pc:sldMk cId="503238871" sldId="259"/>
            <ac:grpSpMk id="8" creationId="{76582886-877C-4AEC-A77F-8055EB9A0CF9}"/>
          </ac:grpSpMkLst>
        </pc:grpChg>
        <pc:cxnChg chg="add">
          <ac:chgData name="Gwen Johnson" userId="S::gjohnson@odot.org::41aa3fcf-070f-4026-a7e7-ebf1f3a50c07" providerId="AD" clId="Web-{A32FF82C-31F7-4983-954C-06D6C60C4103}" dt="2019-06-26T12:47:38.238" v="83"/>
          <ac:cxnSpMkLst>
            <pc:docMk/>
            <pc:sldMk cId="503238871" sldId="259"/>
            <ac:cxnSpMk id="22" creationId="{EB898B32-3891-4C3A-8F58-C5969D2E9033}"/>
          </ac:cxnSpMkLst>
        </pc:cxnChg>
        <pc:cxnChg chg="add">
          <ac:chgData name="Gwen Johnson" userId="S::gjohnson@odot.org::41aa3fcf-070f-4026-a7e7-ebf1f3a50c07" providerId="AD" clId="Web-{A32FF82C-31F7-4983-954C-06D6C60C4103}" dt="2019-06-26T12:47:38.238" v="83"/>
          <ac:cxnSpMkLst>
            <pc:docMk/>
            <pc:sldMk cId="503238871" sldId="259"/>
            <ac:cxnSpMk id="24" creationId="{4AE4806D-B8F9-4679-A68A-9BD21C01A301}"/>
          </ac:cxnSpMkLst>
        </pc:cxnChg>
      </pc:sldChg>
      <pc:sldChg chg="addSp modSp add mod replId setBg setClrOvrMap">
        <pc:chgData name="Gwen Johnson" userId="S::gjohnson@odot.org::41aa3fcf-070f-4026-a7e7-ebf1f3a50c07" providerId="AD" clId="Web-{A32FF82C-31F7-4983-954C-06D6C60C4103}" dt="2019-06-26T12:47:41.707" v="84"/>
        <pc:sldMkLst>
          <pc:docMk/>
          <pc:sldMk cId="2902905040" sldId="260"/>
        </pc:sldMkLst>
        <pc:spChg chg="mod">
          <ac:chgData name="Gwen Johnson" userId="S::gjohnson@odot.org::41aa3fcf-070f-4026-a7e7-ebf1f3a50c07" providerId="AD" clId="Web-{A32FF82C-31F7-4983-954C-06D6C60C4103}" dt="2019-06-26T12:47:41.707" v="84"/>
          <ac:spMkLst>
            <pc:docMk/>
            <pc:sldMk cId="2902905040" sldId="260"/>
            <ac:spMk id="2" creationId="{16BC601C-D419-4BF2-A177-C551D09FE32F}"/>
          </ac:spMkLst>
        </pc:spChg>
        <pc:spChg chg="mod">
          <ac:chgData name="Gwen Johnson" userId="S::gjohnson@odot.org::41aa3fcf-070f-4026-a7e7-ebf1f3a50c07" providerId="AD" clId="Web-{A32FF82C-31F7-4983-954C-06D6C60C4103}" dt="2019-06-26T12:47:41.707" v="84"/>
          <ac:spMkLst>
            <pc:docMk/>
            <pc:sldMk cId="2902905040" sldId="260"/>
            <ac:spMk id="3" creationId="{56ADA6EA-A812-4405-B8BE-59E8304CD320}"/>
          </ac:spMkLst>
        </pc:spChg>
        <pc:spChg chg="add">
          <ac:chgData name="Gwen Johnson" userId="S::gjohnson@odot.org::41aa3fcf-070f-4026-a7e7-ebf1f3a50c07" providerId="AD" clId="Web-{A32FF82C-31F7-4983-954C-06D6C60C4103}" dt="2019-06-26T12:47:41.707" v="84"/>
          <ac:spMkLst>
            <pc:docMk/>
            <pc:sldMk cId="2902905040" sldId="260"/>
            <ac:spMk id="20" creationId="{9179DE42-5613-4B35-A1E6-6CCBAA13C743}"/>
          </ac:spMkLst>
        </pc:spChg>
        <pc:spChg chg="add">
          <ac:chgData name="Gwen Johnson" userId="S::gjohnson@odot.org::41aa3fcf-070f-4026-a7e7-ebf1f3a50c07" providerId="AD" clId="Web-{A32FF82C-31F7-4983-954C-06D6C60C4103}" dt="2019-06-26T12:47:41.707" v="84"/>
          <ac:spMkLst>
            <pc:docMk/>
            <pc:sldMk cId="2902905040" sldId="260"/>
            <ac:spMk id="26" creationId="{52FB45E9-914E-4471-AC87-E475CD51767D}"/>
          </ac:spMkLst>
        </pc:spChg>
        <pc:spChg chg="add">
          <ac:chgData name="Gwen Johnson" userId="S::gjohnson@odot.org::41aa3fcf-070f-4026-a7e7-ebf1f3a50c07" providerId="AD" clId="Web-{A32FF82C-31F7-4983-954C-06D6C60C4103}" dt="2019-06-26T12:47:41.707" v="84"/>
          <ac:spMkLst>
            <pc:docMk/>
            <pc:sldMk cId="2902905040" sldId="260"/>
            <ac:spMk id="28" creationId="{C310626D-5743-49D4-8F7D-88C4F8F05774}"/>
          </ac:spMkLst>
        </pc:spChg>
        <pc:spChg chg="add">
          <ac:chgData name="Gwen Johnson" userId="S::gjohnson@odot.org::41aa3fcf-070f-4026-a7e7-ebf1f3a50c07" providerId="AD" clId="Web-{A32FF82C-31F7-4983-954C-06D6C60C4103}" dt="2019-06-26T12:47:41.707" v="84"/>
          <ac:spMkLst>
            <pc:docMk/>
            <pc:sldMk cId="2902905040" sldId="260"/>
            <ac:spMk id="30" creationId="{3C195FC1-B568-4C72-9902-34CB35DDD7A1}"/>
          </ac:spMkLst>
        </pc:spChg>
        <pc:spChg chg="add">
          <ac:chgData name="Gwen Johnson" userId="S::gjohnson@odot.org::41aa3fcf-070f-4026-a7e7-ebf1f3a50c07" providerId="AD" clId="Web-{A32FF82C-31F7-4983-954C-06D6C60C4103}" dt="2019-06-26T12:47:41.707" v="84"/>
          <ac:spMkLst>
            <pc:docMk/>
            <pc:sldMk cId="2902905040" sldId="260"/>
            <ac:spMk id="32" creationId="{EF2BDF77-362C-43F0-8CBB-A969EC2AE0C4}"/>
          </ac:spMkLst>
        </pc:spChg>
        <pc:spChg chg="add">
          <ac:chgData name="Gwen Johnson" userId="S::gjohnson@odot.org::41aa3fcf-070f-4026-a7e7-ebf1f3a50c07" providerId="AD" clId="Web-{A32FF82C-31F7-4983-954C-06D6C60C4103}" dt="2019-06-26T12:47:41.707" v="84"/>
          <ac:spMkLst>
            <pc:docMk/>
            <pc:sldMk cId="2902905040" sldId="260"/>
            <ac:spMk id="34" creationId="{4BE96B01-3929-432D-B8C2-ADBCB74C2EF4}"/>
          </ac:spMkLst>
        </pc:spChg>
        <pc:spChg chg="add">
          <ac:chgData name="Gwen Johnson" userId="S::gjohnson@odot.org::41aa3fcf-070f-4026-a7e7-ebf1f3a50c07" providerId="AD" clId="Web-{A32FF82C-31F7-4983-954C-06D6C60C4103}" dt="2019-06-26T12:47:41.707" v="84"/>
          <ac:spMkLst>
            <pc:docMk/>
            <pc:sldMk cId="2902905040" sldId="260"/>
            <ac:spMk id="36" creationId="{2A6FCDE6-CDE2-4C51-B18E-A95CFB679714}"/>
          </ac:spMkLst>
        </pc:spChg>
        <pc:spChg chg="add">
          <ac:chgData name="Gwen Johnson" userId="S::gjohnson@odot.org::41aa3fcf-070f-4026-a7e7-ebf1f3a50c07" providerId="AD" clId="Web-{A32FF82C-31F7-4983-954C-06D6C60C4103}" dt="2019-06-26T12:47:41.707" v="84"/>
          <ac:spMkLst>
            <pc:docMk/>
            <pc:sldMk cId="2902905040" sldId="260"/>
            <ac:spMk id="38" creationId="{9D2E8756-2465-473A-BA2A-2DB1D6224745}"/>
          </ac:spMkLst>
        </pc:spChg>
        <pc:grpChg chg="add">
          <ac:chgData name="Gwen Johnson" userId="S::gjohnson@odot.org::41aa3fcf-070f-4026-a7e7-ebf1f3a50c07" providerId="AD" clId="Web-{A32FF82C-31F7-4983-954C-06D6C60C4103}" dt="2019-06-26T12:47:41.707" v="84"/>
          <ac:grpSpMkLst>
            <pc:docMk/>
            <pc:sldMk cId="2902905040" sldId="260"/>
            <ac:grpSpMk id="8" creationId="{76582886-877C-4AEC-A77F-8055EB9A0CF9}"/>
          </ac:grpSpMkLst>
        </pc:grpChg>
        <pc:cxnChg chg="add">
          <ac:chgData name="Gwen Johnson" userId="S::gjohnson@odot.org::41aa3fcf-070f-4026-a7e7-ebf1f3a50c07" providerId="AD" clId="Web-{A32FF82C-31F7-4983-954C-06D6C60C4103}" dt="2019-06-26T12:47:41.707" v="84"/>
          <ac:cxnSpMkLst>
            <pc:docMk/>
            <pc:sldMk cId="2902905040" sldId="260"/>
            <ac:cxnSpMk id="22" creationId="{EB898B32-3891-4C3A-8F58-C5969D2E9033}"/>
          </ac:cxnSpMkLst>
        </pc:cxnChg>
        <pc:cxnChg chg="add">
          <ac:chgData name="Gwen Johnson" userId="S::gjohnson@odot.org::41aa3fcf-070f-4026-a7e7-ebf1f3a50c07" providerId="AD" clId="Web-{A32FF82C-31F7-4983-954C-06D6C60C4103}" dt="2019-06-26T12:47:41.707" v="84"/>
          <ac:cxnSpMkLst>
            <pc:docMk/>
            <pc:sldMk cId="2902905040" sldId="260"/>
            <ac:cxnSpMk id="24" creationId="{4AE4806D-B8F9-4679-A68A-9BD21C01A301}"/>
          </ac:cxnSpMkLst>
        </pc:cxnChg>
      </pc:sldChg>
      <pc:sldChg chg="addSp modSp add mod replId setBg setClrOvrMap">
        <pc:chgData name="Gwen Johnson" userId="S::gjohnson@odot.org::41aa3fcf-070f-4026-a7e7-ebf1f3a50c07" providerId="AD" clId="Web-{A32FF82C-31F7-4983-954C-06D6C60C4103}" dt="2019-06-26T12:47:44.426" v="85"/>
        <pc:sldMkLst>
          <pc:docMk/>
          <pc:sldMk cId="1029156378" sldId="261"/>
        </pc:sldMkLst>
        <pc:spChg chg="mod">
          <ac:chgData name="Gwen Johnson" userId="S::gjohnson@odot.org::41aa3fcf-070f-4026-a7e7-ebf1f3a50c07" providerId="AD" clId="Web-{A32FF82C-31F7-4983-954C-06D6C60C4103}" dt="2019-06-26T12:47:44.426" v="85"/>
          <ac:spMkLst>
            <pc:docMk/>
            <pc:sldMk cId="1029156378" sldId="261"/>
            <ac:spMk id="2" creationId="{16BC601C-D419-4BF2-A177-C551D09FE32F}"/>
          </ac:spMkLst>
        </pc:spChg>
        <pc:spChg chg="mod">
          <ac:chgData name="Gwen Johnson" userId="S::gjohnson@odot.org::41aa3fcf-070f-4026-a7e7-ebf1f3a50c07" providerId="AD" clId="Web-{A32FF82C-31F7-4983-954C-06D6C60C4103}" dt="2019-06-26T12:47:44.426" v="85"/>
          <ac:spMkLst>
            <pc:docMk/>
            <pc:sldMk cId="1029156378" sldId="261"/>
            <ac:spMk id="3" creationId="{56ADA6EA-A812-4405-B8BE-59E8304CD320}"/>
          </ac:spMkLst>
        </pc:spChg>
        <pc:spChg chg="add">
          <ac:chgData name="Gwen Johnson" userId="S::gjohnson@odot.org::41aa3fcf-070f-4026-a7e7-ebf1f3a50c07" providerId="AD" clId="Web-{A32FF82C-31F7-4983-954C-06D6C60C4103}" dt="2019-06-26T12:47:44.426" v="85"/>
          <ac:spMkLst>
            <pc:docMk/>
            <pc:sldMk cId="1029156378" sldId="261"/>
            <ac:spMk id="20" creationId="{9179DE42-5613-4B35-A1E6-6CCBAA13C743}"/>
          </ac:spMkLst>
        </pc:spChg>
        <pc:spChg chg="add">
          <ac:chgData name="Gwen Johnson" userId="S::gjohnson@odot.org::41aa3fcf-070f-4026-a7e7-ebf1f3a50c07" providerId="AD" clId="Web-{A32FF82C-31F7-4983-954C-06D6C60C4103}" dt="2019-06-26T12:47:44.426" v="85"/>
          <ac:spMkLst>
            <pc:docMk/>
            <pc:sldMk cId="1029156378" sldId="261"/>
            <ac:spMk id="26" creationId="{52FB45E9-914E-4471-AC87-E475CD51767D}"/>
          </ac:spMkLst>
        </pc:spChg>
        <pc:spChg chg="add">
          <ac:chgData name="Gwen Johnson" userId="S::gjohnson@odot.org::41aa3fcf-070f-4026-a7e7-ebf1f3a50c07" providerId="AD" clId="Web-{A32FF82C-31F7-4983-954C-06D6C60C4103}" dt="2019-06-26T12:47:44.426" v="85"/>
          <ac:spMkLst>
            <pc:docMk/>
            <pc:sldMk cId="1029156378" sldId="261"/>
            <ac:spMk id="28" creationId="{C310626D-5743-49D4-8F7D-88C4F8F05774}"/>
          </ac:spMkLst>
        </pc:spChg>
        <pc:spChg chg="add">
          <ac:chgData name="Gwen Johnson" userId="S::gjohnson@odot.org::41aa3fcf-070f-4026-a7e7-ebf1f3a50c07" providerId="AD" clId="Web-{A32FF82C-31F7-4983-954C-06D6C60C4103}" dt="2019-06-26T12:47:44.426" v="85"/>
          <ac:spMkLst>
            <pc:docMk/>
            <pc:sldMk cId="1029156378" sldId="261"/>
            <ac:spMk id="30" creationId="{3C195FC1-B568-4C72-9902-34CB35DDD7A1}"/>
          </ac:spMkLst>
        </pc:spChg>
        <pc:spChg chg="add">
          <ac:chgData name="Gwen Johnson" userId="S::gjohnson@odot.org::41aa3fcf-070f-4026-a7e7-ebf1f3a50c07" providerId="AD" clId="Web-{A32FF82C-31F7-4983-954C-06D6C60C4103}" dt="2019-06-26T12:47:44.426" v="85"/>
          <ac:spMkLst>
            <pc:docMk/>
            <pc:sldMk cId="1029156378" sldId="261"/>
            <ac:spMk id="32" creationId="{EF2BDF77-362C-43F0-8CBB-A969EC2AE0C4}"/>
          </ac:spMkLst>
        </pc:spChg>
        <pc:spChg chg="add">
          <ac:chgData name="Gwen Johnson" userId="S::gjohnson@odot.org::41aa3fcf-070f-4026-a7e7-ebf1f3a50c07" providerId="AD" clId="Web-{A32FF82C-31F7-4983-954C-06D6C60C4103}" dt="2019-06-26T12:47:44.426" v="85"/>
          <ac:spMkLst>
            <pc:docMk/>
            <pc:sldMk cId="1029156378" sldId="261"/>
            <ac:spMk id="34" creationId="{4BE96B01-3929-432D-B8C2-ADBCB74C2EF4}"/>
          </ac:spMkLst>
        </pc:spChg>
        <pc:spChg chg="add">
          <ac:chgData name="Gwen Johnson" userId="S::gjohnson@odot.org::41aa3fcf-070f-4026-a7e7-ebf1f3a50c07" providerId="AD" clId="Web-{A32FF82C-31F7-4983-954C-06D6C60C4103}" dt="2019-06-26T12:47:44.426" v="85"/>
          <ac:spMkLst>
            <pc:docMk/>
            <pc:sldMk cId="1029156378" sldId="261"/>
            <ac:spMk id="36" creationId="{2A6FCDE6-CDE2-4C51-B18E-A95CFB679714}"/>
          </ac:spMkLst>
        </pc:spChg>
        <pc:spChg chg="add">
          <ac:chgData name="Gwen Johnson" userId="S::gjohnson@odot.org::41aa3fcf-070f-4026-a7e7-ebf1f3a50c07" providerId="AD" clId="Web-{A32FF82C-31F7-4983-954C-06D6C60C4103}" dt="2019-06-26T12:47:44.426" v="85"/>
          <ac:spMkLst>
            <pc:docMk/>
            <pc:sldMk cId="1029156378" sldId="261"/>
            <ac:spMk id="38" creationId="{9D2E8756-2465-473A-BA2A-2DB1D6224745}"/>
          </ac:spMkLst>
        </pc:spChg>
        <pc:grpChg chg="add">
          <ac:chgData name="Gwen Johnson" userId="S::gjohnson@odot.org::41aa3fcf-070f-4026-a7e7-ebf1f3a50c07" providerId="AD" clId="Web-{A32FF82C-31F7-4983-954C-06D6C60C4103}" dt="2019-06-26T12:47:44.426" v="85"/>
          <ac:grpSpMkLst>
            <pc:docMk/>
            <pc:sldMk cId="1029156378" sldId="261"/>
            <ac:grpSpMk id="8" creationId="{76582886-877C-4AEC-A77F-8055EB9A0CF9}"/>
          </ac:grpSpMkLst>
        </pc:grpChg>
        <pc:cxnChg chg="add">
          <ac:chgData name="Gwen Johnson" userId="S::gjohnson@odot.org::41aa3fcf-070f-4026-a7e7-ebf1f3a50c07" providerId="AD" clId="Web-{A32FF82C-31F7-4983-954C-06D6C60C4103}" dt="2019-06-26T12:47:44.426" v="85"/>
          <ac:cxnSpMkLst>
            <pc:docMk/>
            <pc:sldMk cId="1029156378" sldId="261"/>
            <ac:cxnSpMk id="22" creationId="{EB898B32-3891-4C3A-8F58-C5969D2E9033}"/>
          </ac:cxnSpMkLst>
        </pc:cxnChg>
        <pc:cxnChg chg="add">
          <ac:chgData name="Gwen Johnson" userId="S::gjohnson@odot.org::41aa3fcf-070f-4026-a7e7-ebf1f3a50c07" providerId="AD" clId="Web-{A32FF82C-31F7-4983-954C-06D6C60C4103}" dt="2019-06-26T12:47:44.426" v="85"/>
          <ac:cxnSpMkLst>
            <pc:docMk/>
            <pc:sldMk cId="1029156378" sldId="261"/>
            <ac:cxnSpMk id="24" creationId="{4AE4806D-B8F9-4679-A68A-9BD21C01A301}"/>
          </ac:cxnSpMkLst>
        </pc:cxnChg>
      </pc:sldChg>
      <pc:sldChg chg="addSp modSp add mod replId setBg setClrOvrMap">
        <pc:chgData name="Gwen Johnson" userId="S::gjohnson@odot.org::41aa3fcf-070f-4026-a7e7-ebf1f3a50c07" providerId="AD" clId="Web-{A32FF82C-31F7-4983-954C-06D6C60C4103}" dt="2019-06-26T12:47:47.707" v="86"/>
        <pc:sldMkLst>
          <pc:docMk/>
          <pc:sldMk cId="3200676780" sldId="262"/>
        </pc:sldMkLst>
        <pc:spChg chg="mod">
          <ac:chgData name="Gwen Johnson" userId="S::gjohnson@odot.org::41aa3fcf-070f-4026-a7e7-ebf1f3a50c07" providerId="AD" clId="Web-{A32FF82C-31F7-4983-954C-06D6C60C4103}" dt="2019-06-26T12:47:47.707" v="86"/>
          <ac:spMkLst>
            <pc:docMk/>
            <pc:sldMk cId="3200676780" sldId="262"/>
            <ac:spMk id="2" creationId="{16BC601C-D419-4BF2-A177-C551D09FE32F}"/>
          </ac:spMkLst>
        </pc:spChg>
        <pc:spChg chg="mod">
          <ac:chgData name="Gwen Johnson" userId="S::gjohnson@odot.org::41aa3fcf-070f-4026-a7e7-ebf1f3a50c07" providerId="AD" clId="Web-{A32FF82C-31F7-4983-954C-06D6C60C4103}" dt="2019-06-26T12:47:47.707" v="86"/>
          <ac:spMkLst>
            <pc:docMk/>
            <pc:sldMk cId="3200676780" sldId="262"/>
            <ac:spMk id="3" creationId="{56ADA6EA-A812-4405-B8BE-59E8304CD320}"/>
          </ac:spMkLst>
        </pc:spChg>
        <pc:spChg chg="add">
          <ac:chgData name="Gwen Johnson" userId="S::gjohnson@odot.org::41aa3fcf-070f-4026-a7e7-ebf1f3a50c07" providerId="AD" clId="Web-{A32FF82C-31F7-4983-954C-06D6C60C4103}" dt="2019-06-26T12:47:47.707" v="86"/>
          <ac:spMkLst>
            <pc:docMk/>
            <pc:sldMk cId="3200676780" sldId="262"/>
            <ac:spMk id="20" creationId="{9179DE42-5613-4B35-A1E6-6CCBAA13C743}"/>
          </ac:spMkLst>
        </pc:spChg>
        <pc:spChg chg="add">
          <ac:chgData name="Gwen Johnson" userId="S::gjohnson@odot.org::41aa3fcf-070f-4026-a7e7-ebf1f3a50c07" providerId="AD" clId="Web-{A32FF82C-31F7-4983-954C-06D6C60C4103}" dt="2019-06-26T12:47:47.707" v="86"/>
          <ac:spMkLst>
            <pc:docMk/>
            <pc:sldMk cId="3200676780" sldId="262"/>
            <ac:spMk id="26" creationId="{52FB45E9-914E-4471-AC87-E475CD51767D}"/>
          </ac:spMkLst>
        </pc:spChg>
        <pc:spChg chg="add">
          <ac:chgData name="Gwen Johnson" userId="S::gjohnson@odot.org::41aa3fcf-070f-4026-a7e7-ebf1f3a50c07" providerId="AD" clId="Web-{A32FF82C-31F7-4983-954C-06D6C60C4103}" dt="2019-06-26T12:47:47.707" v="86"/>
          <ac:spMkLst>
            <pc:docMk/>
            <pc:sldMk cId="3200676780" sldId="262"/>
            <ac:spMk id="28" creationId="{C310626D-5743-49D4-8F7D-88C4F8F05774}"/>
          </ac:spMkLst>
        </pc:spChg>
        <pc:spChg chg="add">
          <ac:chgData name="Gwen Johnson" userId="S::gjohnson@odot.org::41aa3fcf-070f-4026-a7e7-ebf1f3a50c07" providerId="AD" clId="Web-{A32FF82C-31F7-4983-954C-06D6C60C4103}" dt="2019-06-26T12:47:47.707" v="86"/>
          <ac:spMkLst>
            <pc:docMk/>
            <pc:sldMk cId="3200676780" sldId="262"/>
            <ac:spMk id="30" creationId="{3C195FC1-B568-4C72-9902-34CB35DDD7A1}"/>
          </ac:spMkLst>
        </pc:spChg>
        <pc:spChg chg="add">
          <ac:chgData name="Gwen Johnson" userId="S::gjohnson@odot.org::41aa3fcf-070f-4026-a7e7-ebf1f3a50c07" providerId="AD" clId="Web-{A32FF82C-31F7-4983-954C-06D6C60C4103}" dt="2019-06-26T12:47:47.707" v="86"/>
          <ac:spMkLst>
            <pc:docMk/>
            <pc:sldMk cId="3200676780" sldId="262"/>
            <ac:spMk id="32" creationId="{EF2BDF77-362C-43F0-8CBB-A969EC2AE0C4}"/>
          </ac:spMkLst>
        </pc:spChg>
        <pc:spChg chg="add">
          <ac:chgData name="Gwen Johnson" userId="S::gjohnson@odot.org::41aa3fcf-070f-4026-a7e7-ebf1f3a50c07" providerId="AD" clId="Web-{A32FF82C-31F7-4983-954C-06D6C60C4103}" dt="2019-06-26T12:47:47.707" v="86"/>
          <ac:spMkLst>
            <pc:docMk/>
            <pc:sldMk cId="3200676780" sldId="262"/>
            <ac:spMk id="34" creationId="{4BE96B01-3929-432D-B8C2-ADBCB74C2EF4}"/>
          </ac:spMkLst>
        </pc:spChg>
        <pc:spChg chg="add">
          <ac:chgData name="Gwen Johnson" userId="S::gjohnson@odot.org::41aa3fcf-070f-4026-a7e7-ebf1f3a50c07" providerId="AD" clId="Web-{A32FF82C-31F7-4983-954C-06D6C60C4103}" dt="2019-06-26T12:47:47.707" v="86"/>
          <ac:spMkLst>
            <pc:docMk/>
            <pc:sldMk cId="3200676780" sldId="262"/>
            <ac:spMk id="36" creationId="{2A6FCDE6-CDE2-4C51-B18E-A95CFB679714}"/>
          </ac:spMkLst>
        </pc:spChg>
        <pc:spChg chg="add">
          <ac:chgData name="Gwen Johnson" userId="S::gjohnson@odot.org::41aa3fcf-070f-4026-a7e7-ebf1f3a50c07" providerId="AD" clId="Web-{A32FF82C-31F7-4983-954C-06D6C60C4103}" dt="2019-06-26T12:47:47.707" v="86"/>
          <ac:spMkLst>
            <pc:docMk/>
            <pc:sldMk cId="3200676780" sldId="262"/>
            <ac:spMk id="38" creationId="{9D2E8756-2465-473A-BA2A-2DB1D6224745}"/>
          </ac:spMkLst>
        </pc:spChg>
        <pc:grpChg chg="add">
          <ac:chgData name="Gwen Johnson" userId="S::gjohnson@odot.org::41aa3fcf-070f-4026-a7e7-ebf1f3a50c07" providerId="AD" clId="Web-{A32FF82C-31F7-4983-954C-06D6C60C4103}" dt="2019-06-26T12:47:47.707" v="86"/>
          <ac:grpSpMkLst>
            <pc:docMk/>
            <pc:sldMk cId="3200676780" sldId="262"/>
            <ac:grpSpMk id="8" creationId="{76582886-877C-4AEC-A77F-8055EB9A0CF9}"/>
          </ac:grpSpMkLst>
        </pc:grpChg>
        <pc:cxnChg chg="add">
          <ac:chgData name="Gwen Johnson" userId="S::gjohnson@odot.org::41aa3fcf-070f-4026-a7e7-ebf1f3a50c07" providerId="AD" clId="Web-{A32FF82C-31F7-4983-954C-06D6C60C4103}" dt="2019-06-26T12:47:47.707" v="86"/>
          <ac:cxnSpMkLst>
            <pc:docMk/>
            <pc:sldMk cId="3200676780" sldId="262"/>
            <ac:cxnSpMk id="22" creationId="{EB898B32-3891-4C3A-8F58-C5969D2E9033}"/>
          </ac:cxnSpMkLst>
        </pc:cxnChg>
        <pc:cxnChg chg="add">
          <ac:chgData name="Gwen Johnson" userId="S::gjohnson@odot.org::41aa3fcf-070f-4026-a7e7-ebf1f3a50c07" providerId="AD" clId="Web-{A32FF82C-31F7-4983-954C-06D6C60C4103}" dt="2019-06-26T12:47:47.707" v="86"/>
          <ac:cxnSpMkLst>
            <pc:docMk/>
            <pc:sldMk cId="3200676780" sldId="262"/>
            <ac:cxnSpMk id="24" creationId="{4AE4806D-B8F9-4679-A68A-9BD21C01A301}"/>
          </ac:cxnSpMkLst>
        </pc:cxnChg>
      </pc:sldChg>
      <pc:sldChg chg="addSp modSp new mod setBg">
        <pc:chgData name="Gwen Johnson" userId="S::gjohnson@odot.org::41aa3fcf-070f-4026-a7e7-ebf1f3a50c07" providerId="AD" clId="Web-{A32FF82C-31F7-4983-954C-06D6C60C4103}" dt="2019-06-26T12:48:31.645" v="111" actId="20577"/>
        <pc:sldMkLst>
          <pc:docMk/>
          <pc:sldMk cId="2457614588" sldId="263"/>
        </pc:sldMkLst>
        <pc:spChg chg="mod">
          <ac:chgData name="Gwen Johnson" userId="S::gjohnson@odot.org::41aa3fcf-070f-4026-a7e7-ebf1f3a50c07" providerId="AD" clId="Web-{A32FF82C-31F7-4983-954C-06D6C60C4103}" dt="2019-06-26T12:48:09.692" v="92" actId="20577"/>
          <ac:spMkLst>
            <pc:docMk/>
            <pc:sldMk cId="2457614588" sldId="263"/>
            <ac:spMk id="2" creationId="{1D5A11D9-22CD-4279-8D17-46F205D41067}"/>
          </ac:spMkLst>
        </pc:spChg>
        <pc:spChg chg="mod">
          <ac:chgData name="Gwen Johnson" userId="S::gjohnson@odot.org::41aa3fcf-070f-4026-a7e7-ebf1f3a50c07" providerId="AD" clId="Web-{A32FF82C-31F7-4983-954C-06D6C60C4103}" dt="2019-06-26T12:48:31.645" v="111" actId="20577"/>
          <ac:spMkLst>
            <pc:docMk/>
            <pc:sldMk cId="2457614588" sldId="263"/>
            <ac:spMk id="3" creationId="{F0E1CA96-FB3E-4E21-8417-0058562147F6}"/>
          </ac:spMkLst>
        </pc:spChg>
        <pc:spChg chg="add">
          <ac:chgData name="Gwen Johnson" userId="S::gjohnson@odot.org::41aa3fcf-070f-4026-a7e7-ebf1f3a50c07" providerId="AD" clId="Web-{A32FF82C-31F7-4983-954C-06D6C60C4103}" dt="2019-06-26T12:47:51.020" v="87"/>
          <ac:spMkLst>
            <pc:docMk/>
            <pc:sldMk cId="2457614588" sldId="263"/>
            <ac:spMk id="8" creationId="{CE3A6A76-AE5D-49AE-9D49-90C0F1548261}"/>
          </ac:spMkLst>
        </pc:spChg>
        <pc:grpChg chg="add">
          <ac:chgData name="Gwen Johnson" userId="S::gjohnson@odot.org::41aa3fcf-070f-4026-a7e7-ebf1f3a50c07" providerId="AD" clId="Web-{A32FF82C-31F7-4983-954C-06D6C60C4103}" dt="2019-06-26T12:47:51.020" v="87"/>
          <ac:grpSpMkLst>
            <pc:docMk/>
            <pc:sldMk cId="2457614588" sldId="263"/>
            <ac:grpSpMk id="10" creationId="{64DBF464-02EB-49E8-BED5-CCD9C0E092FA}"/>
          </ac:grpSpMkLst>
        </pc:grpChg>
      </pc:sldChg>
      <pc:sldChg chg="modSp add ord replId">
        <pc:chgData name="Gwen Johnson" userId="S::gjohnson@odot.org::41aa3fcf-070f-4026-a7e7-ebf1f3a50c07" providerId="AD" clId="Web-{A32FF82C-31F7-4983-954C-06D6C60C4103}" dt="2019-06-26T12:52:15.974" v="238"/>
        <pc:sldMkLst>
          <pc:docMk/>
          <pc:sldMk cId="442953937" sldId="264"/>
        </pc:sldMkLst>
        <pc:spChg chg="mod">
          <ac:chgData name="Gwen Johnson" userId="S::gjohnson@odot.org::41aa3fcf-070f-4026-a7e7-ebf1f3a50c07" providerId="AD" clId="Web-{A32FF82C-31F7-4983-954C-06D6C60C4103}" dt="2019-06-26T12:48:56.459" v="123" actId="20577"/>
          <ac:spMkLst>
            <pc:docMk/>
            <pc:sldMk cId="442953937" sldId="264"/>
            <ac:spMk id="2" creationId="{1D5A11D9-22CD-4279-8D17-46F205D41067}"/>
          </ac:spMkLst>
        </pc:spChg>
        <pc:spChg chg="mod">
          <ac:chgData name="Gwen Johnson" userId="S::gjohnson@odot.org::41aa3fcf-070f-4026-a7e7-ebf1f3a50c07" providerId="AD" clId="Web-{A32FF82C-31F7-4983-954C-06D6C60C4103}" dt="2019-06-26T12:50:49.942" v="235" actId="20577"/>
          <ac:spMkLst>
            <pc:docMk/>
            <pc:sldMk cId="442953937" sldId="264"/>
            <ac:spMk id="3" creationId="{F0E1CA96-FB3E-4E21-8417-0058562147F6}"/>
          </ac:spMkLst>
        </pc:spChg>
      </pc:sldChg>
      <pc:sldChg chg="modSp add ord replId">
        <pc:chgData name="Gwen Johnson" userId="S::gjohnson@odot.org::41aa3fcf-070f-4026-a7e7-ebf1f3a50c07" providerId="AD" clId="Web-{A32FF82C-31F7-4983-954C-06D6C60C4103}" dt="2019-06-26T12:54:32.695" v="280" actId="20577"/>
        <pc:sldMkLst>
          <pc:docMk/>
          <pc:sldMk cId="2568680457" sldId="265"/>
        </pc:sldMkLst>
        <pc:spChg chg="mod">
          <ac:chgData name="Gwen Johnson" userId="S::gjohnson@odot.org::41aa3fcf-070f-4026-a7e7-ebf1f3a50c07" providerId="AD" clId="Web-{A32FF82C-31F7-4983-954C-06D6C60C4103}" dt="2019-06-26T12:54:01.913" v="259" actId="20577"/>
          <ac:spMkLst>
            <pc:docMk/>
            <pc:sldMk cId="2568680457" sldId="265"/>
            <ac:spMk id="2" creationId="{1D5A11D9-22CD-4279-8D17-46F205D41067}"/>
          </ac:spMkLst>
        </pc:spChg>
        <pc:spChg chg="mod">
          <ac:chgData name="Gwen Johnson" userId="S::gjohnson@odot.org::41aa3fcf-070f-4026-a7e7-ebf1f3a50c07" providerId="AD" clId="Web-{A32FF82C-31F7-4983-954C-06D6C60C4103}" dt="2019-06-26T12:54:32.695" v="280" actId="20577"/>
          <ac:spMkLst>
            <pc:docMk/>
            <pc:sldMk cId="2568680457" sldId="265"/>
            <ac:spMk id="3" creationId="{F0E1CA96-FB3E-4E21-8417-0058562147F6}"/>
          </ac:spMkLst>
        </pc:spChg>
      </pc:sldChg>
    </pc:docChg>
  </pc:docChgLst>
  <pc:docChgLst>
    <pc:chgData name="Gwen Johnson" userId="S::gjohnson@odot.org::41aa3fcf-070f-4026-a7e7-ebf1f3a50c07" providerId="AD" clId="Web-{C09AA5B3-6FAD-45A9-ABE8-773F5C4BA73C}"/>
    <pc:docChg chg="modSld">
      <pc:chgData name="Gwen Johnson" userId="S::gjohnson@odot.org::41aa3fcf-070f-4026-a7e7-ebf1f3a50c07" providerId="AD" clId="Web-{C09AA5B3-6FAD-45A9-ABE8-773F5C4BA73C}" dt="2019-08-27T19:43:22.291" v="7" actId="20577"/>
      <pc:docMkLst>
        <pc:docMk/>
      </pc:docMkLst>
      <pc:sldChg chg="modSp">
        <pc:chgData name="Gwen Johnson" userId="S::gjohnson@odot.org::41aa3fcf-070f-4026-a7e7-ebf1f3a50c07" providerId="AD" clId="Web-{C09AA5B3-6FAD-45A9-ABE8-773F5C4BA73C}" dt="2019-08-27T19:42:26.384" v="2" actId="20577"/>
        <pc:sldMkLst>
          <pc:docMk/>
          <pc:sldMk cId="442953937" sldId="264"/>
        </pc:sldMkLst>
        <pc:spChg chg="mod">
          <ac:chgData name="Gwen Johnson" userId="S::gjohnson@odot.org::41aa3fcf-070f-4026-a7e7-ebf1f3a50c07" providerId="AD" clId="Web-{C09AA5B3-6FAD-45A9-ABE8-773F5C4BA73C}" dt="2019-08-27T19:42:26.384" v="2" actId="20577"/>
          <ac:spMkLst>
            <pc:docMk/>
            <pc:sldMk cId="442953937" sldId="264"/>
            <ac:spMk id="3" creationId="{F0E1CA96-FB3E-4E21-8417-0058562147F6}"/>
          </ac:spMkLst>
        </pc:spChg>
      </pc:sldChg>
      <pc:sldChg chg="modSp">
        <pc:chgData name="Gwen Johnson" userId="S::gjohnson@odot.org::41aa3fcf-070f-4026-a7e7-ebf1f3a50c07" providerId="AD" clId="Web-{C09AA5B3-6FAD-45A9-ABE8-773F5C4BA73C}" dt="2019-08-27T19:43:22.291" v="6" actId="20577"/>
        <pc:sldMkLst>
          <pc:docMk/>
          <pc:sldMk cId="4100420798" sldId="267"/>
        </pc:sldMkLst>
        <pc:spChg chg="mod">
          <ac:chgData name="Gwen Johnson" userId="S::gjohnson@odot.org::41aa3fcf-070f-4026-a7e7-ebf1f3a50c07" providerId="AD" clId="Web-{C09AA5B3-6FAD-45A9-ABE8-773F5C4BA73C}" dt="2019-08-27T19:43:22.291" v="6" actId="20577"/>
          <ac:spMkLst>
            <pc:docMk/>
            <pc:sldMk cId="4100420798" sldId="267"/>
            <ac:spMk id="3" creationId="{F0E1CA96-FB3E-4E21-8417-0058562147F6}"/>
          </ac:spMkLst>
        </pc:spChg>
      </pc:sldChg>
    </pc:docChg>
  </pc:docChgLst>
  <pc:docChgLst>
    <pc:chgData name="Devin Hargus" userId="S::dhargus@odot.org::2d28cc22-8389-493b-a502-009140c0f1bd" providerId="AD" clId="Web-{94D19117-DCD3-41A8-B995-2E7AF32534F0}"/>
    <pc:docChg chg="modSld">
      <pc:chgData name="Devin Hargus" userId="S::dhargus@odot.org::2d28cc22-8389-493b-a502-009140c0f1bd" providerId="AD" clId="Web-{94D19117-DCD3-41A8-B995-2E7AF32534F0}" dt="2019-09-17T12:27:12.733" v="95" actId="1076"/>
      <pc:docMkLst>
        <pc:docMk/>
      </pc:docMkLst>
      <pc:sldChg chg="addSp delSp modSp mod setBg setClrOvrMap">
        <pc:chgData name="Devin Hargus" userId="S::dhargus@odot.org::2d28cc22-8389-493b-a502-009140c0f1bd" providerId="AD" clId="Web-{94D19117-DCD3-41A8-B995-2E7AF32534F0}" dt="2019-09-17T12:26:17.874" v="90" actId="1076"/>
        <pc:sldMkLst>
          <pc:docMk/>
          <pc:sldMk cId="1029156378" sldId="261"/>
        </pc:sldMkLst>
        <pc:spChg chg="mod">
          <ac:chgData name="Devin Hargus" userId="S::dhargus@odot.org::2d28cc22-8389-493b-a502-009140c0f1bd" providerId="AD" clId="Web-{94D19117-DCD3-41A8-B995-2E7AF32534F0}" dt="2019-09-17T12:26:17.874" v="90" actId="1076"/>
          <ac:spMkLst>
            <pc:docMk/>
            <pc:sldMk cId="1029156378" sldId="261"/>
            <ac:spMk id="2" creationId="{16BC601C-D419-4BF2-A177-C551D09FE32F}"/>
          </ac:spMkLst>
        </pc:spChg>
        <pc:spChg chg="mod">
          <ac:chgData name="Devin Hargus" userId="S::dhargus@odot.org::2d28cc22-8389-493b-a502-009140c0f1bd" providerId="AD" clId="Web-{94D19117-DCD3-41A8-B995-2E7AF32534F0}" dt="2019-09-17T12:23:09.138" v="72"/>
          <ac:spMkLst>
            <pc:docMk/>
            <pc:sldMk cId="1029156378" sldId="261"/>
            <ac:spMk id="3" creationId="{56ADA6EA-A812-4405-B8BE-59E8304CD320}"/>
          </ac:spMkLst>
        </pc:spChg>
        <pc:spChg chg="mod ord">
          <ac:chgData name="Devin Hargus" userId="S::dhargus@odot.org::2d28cc22-8389-493b-a502-009140c0f1bd" providerId="AD" clId="Web-{94D19117-DCD3-41A8-B995-2E7AF32534F0}" dt="2019-09-17T12:23:09.138" v="72"/>
          <ac:spMkLst>
            <pc:docMk/>
            <pc:sldMk cId="1029156378" sldId="261"/>
            <ac:spMk id="4" creationId="{00000000-0000-0000-0000-000000000000}"/>
          </ac:spMkLst>
        </pc:spChg>
        <pc:spChg chg="add del">
          <ac:chgData name="Devin Hargus" userId="S::dhargus@odot.org::2d28cc22-8389-493b-a502-009140c0f1bd" providerId="AD" clId="Web-{94D19117-DCD3-41A8-B995-2E7AF32534F0}" dt="2019-09-17T12:23:09.138" v="72"/>
          <ac:spMkLst>
            <pc:docMk/>
            <pc:sldMk cId="1029156378" sldId="261"/>
            <ac:spMk id="20" creationId="{9179DE42-5613-4B35-A1E6-6CCBAA13C743}"/>
          </ac:spMkLst>
        </pc:spChg>
        <pc:spChg chg="add del">
          <ac:chgData name="Devin Hargus" userId="S::dhargus@odot.org::2d28cc22-8389-493b-a502-009140c0f1bd" providerId="AD" clId="Web-{94D19117-DCD3-41A8-B995-2E7AF32534F0}" dt="2019-09-17T12:23:09.138" v="72"/>
          <ac:spMkLst>
            <pc:docMk/>
            <pc:sldMk cId="1029156378" sldId="261"/>
            <ac:spMk id="26" creationId="{52FB45E9-914E-4471-AC87-E475CD51767D}"/>
          </ac:spMkLst>
        </pc:spChg>
        <pc:spChg chg="add del">
          <ac:chgData name="Devin Hargus" userId="S::dhargus@odot.org::2d28cc22-8389-493b-a502-009140c0f1bd" providerId="AD" clId="Web-{94D19117-DCD3-41A8-B995-2E7AF32534F0}" dt="2019-09-17T12:23:09.138" v="72"/>
          <ac:spMkLst>
            <pc:docMk/>
            <pc:sldMk cId="1029156378" sldId="261"/>
            <ac:spMk id="28" creationId="{C310626D-5743-49D4-8F7D-88C4F8F05774}"/>
          </ac:spMkLst>
        </pc:spChg>
        <pc:spChg chg="add del">
          <ac:chgData name="Devin Hargus" userId="S::dhargus@odot.org::2d28cc22-8389-493b-a502-009140c0f1bd" providerId="AD" clId="Web-{94D19117-DCD3-41A8-B995-2E7AF32534F0}" dt="2019-09-17T12:23:09.138" v="72"/>
          <ac:spMkLst>
            <pc:docMk/>
            <pc:sldMk cId="1029156378" sldId="261"/>
            <ac:spMk id="30" creationId="{3C195FC1-B568-4C72-9902-34CB35DDD7A1}"/>
          </ac:spMkLst>
        </pc:spChg>
        <pc:spChg chg="add del">
          <ac:chgData name="Devin Hargus" userId="S::dhargus@odot.org::2d28cc22-8389-493b-a502-009140c0f1bd" providerId="AD" clId="Web-{94D19117-DCD3-41A8-B995-2E7AF32534F0}" dt="2019-09-17T12:23:09.138" v="72"/>
          <ac:spMkLst>
            <pc:docMk/>
            <pc:sldMk cId="1029156378" sldId="261"/>
            <ac:spMk id="32" creationId="{EF2BDF77-362C-43F0-8CBB-A969EC2AE0C4}"/>
          </ac:spMkLst>
        </pc:spChg>
        <pc:spChg chg="add del">
          <ac:chgData name="Devin Hargus" userId="S::dhargus@odot.org::2d28cc22-8389-493b-a502-009140c0f1bd" providerId="AD" clId="Web-{94D19117-DCD3-41A8-B995-2E7AF32534F0}" dt="2019-09-17T12:23:09.138" v="72"/>
          <ac:spMkLst>
            <pc:docMk/>
            <pc:sldMk cId="1029156378" sldId="261"/>
            <ac:spMk id="34" creationId="{4BE96B01-3929-432D-B8C2-ADBCB74C2EF4}"/>
          </ac:spMkLst>
        </pc:spChg>
        <pc:spChg chg="add del">
          <ac:chgData name="Devin Hargus" userId="S::dhargus@odot.org::2d28cc22-8389-493b-a502-009140c0f1bd" providerId="AD" clId="Web-{94D19117-DCD3-41A8-B995-2E7AF32534F0}" dt="2019-09-17T12:23:09.138" v="72"/>
          <ac:spMkLst>
            <pc:docMk/>
            <pc:sldMk cId="1029156378" sldId="261"/>
            <ac:spMk id="36" creationId="{2A6FCDE6-CDE2-4C51-B18E-A95CFB679714}"/>
          </ac:spMkLst>
        </pc:spChg>
        <pc:spChg chg="add del">
          <ac:chgData name="Devin Hargus" userId="S::dhargus@odot.org::2d28cc22-8389-493b-a502-009140c0f1bd" providerId="AD" clId="Web-{94D19117-DCD3-41A8-B995-2E7AF32534F0}" dt="2019-09-17T12:24:10.935" v="74"/>
          <ac:spMkLst>
            <pc:docMk/>
            <pc:sldMk cId="1029156378" sldId="261"/>
            <ac:spMk id="38" creationId="{9D2E8756-2465-473A-BA2A-2DB1D6224745}"/>
          </ac:spMkLst>
        </pc:spChg>
        <pc:grpChg chg="add del">
          <ac:chgData name="Devin Hargus" userId="S::dhargus@odot.org::2d28cc22-8389-493b-a502-009140c0f1bd" providerId="AD" clId="Web-{94D19117-DCD3-41A8-B995-2E7AF32534F0}" dt="2019-09-17T12:23:09.138" v="72"/>
          <ac:grpSpMkLst>
            <pc:docMk/>
            <pc:sldMk cId="1029156378" sldId="261"/>
            <ac:grpSpMk id="8" creationId="{76582886-877C-4AEC-A77F-8055EB9A0CF9}"/>
          </ac:grpSpMkLst>
        </pc:grpChg>
        <pc:grpChg chg="add del">
          <ac:chgData name="Devin Hargus" userId="S::dhargus@odot.org::2d28cc22-8389-493b-a502-009140c0f1bd" providerId="AD" clId="Web-{94D19117-DCD3-41A8-B995-2E7AF32534F0}" dt="2019-09-17T12:23:09.138" v="72"/>
          <ac:grpSpMkLst>
            <pc:docMk/>
            <pc:sldMk cId="1029156378" sldId="261"/>
            <ac:grpSpMk id="43" creationId="{A5AFB369-4673-4727-A7CD-D86AFE0AE069}"/>
          </ac:grpSpMkLst>
        </pc:grpChg>
        <pc:picChg chg="add mod">
          <ac:chgData name="Devin Hargus" userId="S::dhargus@odot.org::2d28cc22-8389-493b-a502-009140c0f1bd" providerId="AD" clId="Web-{94D19117-DCD3-41A8-B995-2E7AF32534F0}" dt="2019-09-17T12:25:22.623" v="89" actId="1076"/>
          <ac:picMkLst>
            <pc:docMk/>
            <pc:sldMk cId="1029156378" sldId="261"/>
            <ac:picMk id="5" creationId="{F1B0042D-36E5-4DEF-9AA4-EBF1D30AC7AD}"/>
          </ac:picMkLst>
        </pc:picChg>
        <pc:picChg chg="ord">
          <ac:chgData name="Devin Hargus" userId="S::dhargus@odot.org::2d28cc22-8389-493b-a502-009140c0f1bd" providerId="AD" clId="Web-{94D19117-DCD3-41A8-B995-2E7AF32534F0}" dt="2019-09-17T12:23:09.138" v="72"/>
          <ac:picMkLst>
            <pc:docMk/>
            <pc:sldMk cId="1029156378" sldId="261"/>
            <ac:picMk id="25" creationId="{00000000-0000-0000-0000-000000000000}"/>
          </ac:picMkLst>
        </pc:picChg>
        <pc:cxnChg chg="add del">
          <ac:chgData name="Devin Hargus" userId="S::dhargus@odot.org::2d28cc22-8389-493b-a502-009140c0f1bd" providerId="AD" clId="Web-{94D19117-DCD3-41A8-B995-2E7AF32534F0}" dt="2019-09-17T12:23:09.138" v="72"/>
          <ac:cxnSpMkLst>
            <pc:docMk/>
            <pc:sldMk cId="1029156378" sldId="261"/>
            <ac:cxnSpMk id="22" creationId="{EB898B32-3891-4C3A-8F58-C5969D2E9033}"/>
          </ac:cxnSpMkLst>
        </pc:cxnChg>
        <pc:cxnChg chg="add del">
          <ac:chgData name="Devin Hargus" userId="S::dhargus@odot.org::2d28cc22-8389-493b-a502-009140c0f1bd" providerId="AD" clId="Web-{94D19117-DCD3-41A8-B995-2E7AF32534F0}" dt="2019-09-17T12:23:09.138" v="72"/>
          <ac:cxnSpMkLst>
            <pc:docMk/>
            <pc:sldMk cId="1029156378" sldId="261"/>
            <ac:cxnSpMk id="24" creationId="{4AE4806D-B8F9-4679-A68A-9BD21C01A301}"/>
          </ac:cxnSpMkLst>
        </pc:cxnChg>
      </pc:sldChg>
      <pc:sldChg chg="addSp modSp">
        <pc:chgData name="Devin Hargus" userId="S::dhargus@odot.org::2d28cc22-8389-493b-a502-009140c0f1bd" providerId="AD" clId="Web-{94D19117-DCD3-41A8-B995-2E7AF32534F0}" dt="2019-09-17T12:27:12.733" v="95" actId="1076"/>
        <pc:sldMkLst>
          <pc:docMk/>
          <pc:sldMk cId="4100420798" sldId="267"/>
        </pc:sldMkLst>
        <pc:picChg chg="add mod">
          <ac:chgData name="Devin Hargus" userId="S::dhargus@odot.org::2d28cc22-8389-493b-a502-009140c0f1bd" providerId="AD" clId="Web-{94D19117-DCD3-41A8-B995-2E7AF32534F0}" dt="2019-09-17T12:27:12.733" v="95" actId="1076"/>
          <ac:picMkLst>
            <pc:docMk/>
            <pc:sldMk cId="4100420798" sldId="267"/>
            <ac:picMk id="5" creationId="{A6E436B9-2D51-44DB-8E82-36795A749D51}"/>
          </ac:picMkLst>
        </pc:picChg>
      </pc:sldChg>
      <pc:sldChg chg="addSp modSp">
        <pc:chgData name="Devin Hargus" userId="S::dhargus@odot.org::2d28cc22-8389-493b-a502-009140c0f1bd" providerId="AD" clId="Web-{94D19117-DCD3-41A8-B995-2E7AF32534F0}" dt="2019-09-17T12:15:17.807" v="44" actId="1076"/>
        <pc:sldMkLst>
          <pc:docMk/>
          <pc:sldMk cId="1881839612" sldId="271"/>
        </pc:sldMkLst>
        <pc:picChg chg="add mod">
          <ac:chgData name="Devin Hargus" userId="S::dhargus@odot.org::2d28cc22-8389-493b-a502-009140c0f1bd" providerId="AD" clId="Web-{94D19117-DCD3-41A8-B995-2E7AF32534F0}" dt="2019-09-17T12:15:17.807" v="44" actId="1076"/>
          <ac:picMkLst>
            <pc:docMk/>
            <pc:sldMk cId="1881839612" sldId="271"/>
            <ac:picMk id="5" creationId="{DC829293-03DB-425A-9540-6ECCA0C75696}"/>
          </ac:picMkLst>
        </pc:picChg>
      </pc:sldChg>
      <pc:sldChg chg="addSp modSp">
        <pc:chgData name="Devin Hargus" userId="S::dhargus@odot.org::2d28cc22-8389-493b-a502-009140c0f1bd" providerId="AD" clId="Web-{94D19117-DCD3-41A8-B995-2E7AF32534F0}" dt="2019-09-17T12:06:54.179" v="5" actId="1076"/>
        <pc:sldMkLst>
          <pc:docMk/>
          <pc:sldMk cId="2944382918" sldId="272"/>
        </pc:sldMkLst>
        <pc:picChg chg="add mod">
          <ac:chgData name="Devin Hargus" userId="S::dhargus@odot.org::2d28cc22-8389-493b-a502-009140c0f1bd" providerId="AD" clId="Web-{94D19117-DCD3-41A8-B995-2E7AF32534F0}" dt="2019-09-17T12:06:54.179" v="5" actId="1076"/>
          <ac:picMkLst>
            <pc:docMk/>
            <pc:sldMk cId="2944382918" sldId="272"/>
            <ac:picMk id="5" creationId="{328D87E4-F3ED-4BBE-9D4B-AEAAEC1EB718}"/>
          </ac:picMkLst>
        </pc:picChg>
      </pc:sldChg>
      <pc:sldChg chg="addSp modSp">
        <pc:chgData name="Devin Hargus" userId="S::dhargus@odot.org::2d28cc22-8389-493b-a502-009140c0f1bd" providerId="AD" clId="Web-{94D19117-DCD3-41A8-B995-2E7AF32534F0}" dt="2019-09-17T12:15:42.620" v="51" actId="1076"/>
        <pc:sldMkLst>
          <pc:docMk/>
          <pc:sldMk cId="1365727155" sldId="273"/>
        </pc:sldMkLst>
        <pc:picChg chg="add mod">
          <ac:chgData name="Devin Hargus" userId="S::dhargus@odot.org::2d28cc22-8389-493b-a502-009140c0f1bd" providerId="AD" clId="Web-{94D19117-DCD3-41A8-B995-2E7AF32534F0}" dt="2019-09-17T12:15:42.620" v="51" actId="1076"/>
          <ac:picMkLst>
            <pc:docMk/>
            <pc:sldMk cId="1365727155" sldId="273"/>
            <ac:picMk id="5" creationId="{4E664274-810E-42D9-9D03-FD1022A3AB7B}"/>
          </ac:picMkLst>
        </pc:picChg>
      </pc:sldChg>
      <pc:sldChg chg="addSp modSp">
        <pc:chgData name="Devin Hargus" userId="S::dhargus@odot.org::2d28cc22-8389-493b-a502-009140c0f1bd" providerId="AD" clId="Web-{94D19117-DCD3-41A8-B995-2E7AF32534F0}" dt="2019-09-17T12:11:43.696" v="26" actId="1076"/>
        <pc:sldMkLst>
          <pc:docMk/>
          <pc:sldMk cId="1697958183" sldId="274"/>
        </pc:sldMkLst>
        <pc:picChg chg="add mod">
          <ac:chgData name="Devin Hargus" userId="S::dhargus@odot.org::2d28cc22-8389-493b-a502-009140c0f1bd" providerId="AD" clId="Web-{94D19117-DCD3-41A8-B995-2E7AF32534F0}" dt="2019-09-17T12:11:43.696" v="26" actId="1076"/>
          <ac:picMkLst>
            <pc:docMk/>
            <pc:sldMk cId="1697958183" sldId="274"/>
            <ac:picMk id="5" creationId="{13B9F168-E7F5-470C-AEF0-573396B71E9D}"/>
          </ac:picMkLst>
        </pc:picChg>
      </pc:sldChg>
      <pc:sldChg chg="addSp modSp">
        <pc:chgData name="Devin Hargus" userId="S::dhargus@odot.org::2d28cc22-8389-493b-a502-009140c0f1bd" providerId="AD" clId="Web-{94D19117-DCD3-41A8-B995-2E7AF32534F0}" dt="2019-09-17T12:11:12.837" v="19" actId="1076"/>
        <pc:sldMkLst>
          <pc:docMk/>
          <pc:sldMk cId="3034006614" sldId="275"/>
        </pc:sldMkLst>
        <pc:picChg chg="add mod">
          <ac:chgData name="Devin Hargus" userId="S::dhargus@odot.org::2d28cc22-8389-493b-a502-009140c0f1bd" providerId="AD" clId="Web-{94D19117-DCD3-41A8-B995-2E7AF32534F0}" dt="2019-09-17T12:11:12.837" v="19" actId="1076"/>
          <ac:picMkLst>
            <pc:docMk/>
            <pc:sldMk cId="3034006614" sldId="275"/>
            <ac:picMk id="5" creationId="{0E713ECB-78AC-42A3-B6F2-FF66A1B32690}"/>
          </ac:picMkLst>
        </pc:picChg>
      </pc:sldChg>
      <pc:sldChg chg="addSp modSp">
        <pc:chgData name="Devin Hargus" userId="S::dhargus@odot.org::2d28cc22-8389-493b-a502-009140c0f1bd" providerId="AD" clId="Web-{94D19117-DCD3-41A8-B995-2E7AF32534F0}" dt="2019-09-17T12:08:53.883" v="10" actId="1076"/>
        <pc:sldMkLst>
          <pc:docMk/>
          <pc:sldMk cId="3267582459" sldId="276"/>
        </pc:sldMkLst>
        <pc:picChg chg="add mod">
          <ac:chgData name="Devin Hargus" userId="S::dhargus@odot.org::2d28cc22-8389-493b-a502-009140c0f1bd" providerId="AD" clId="Web-{94D19117-DCD3-41A8-B995-2E7AF32534F0}" dt="2019-09-17T12:08:53.883" v="10" actId="1076"/>
          <ac:picMkLst>
            <pc:docMk/>
            <pc:sldMk cId="3267582459" sldId="276"/>
            <ac:picMk id="5" creationId="{E133A281-011A-47BA-BDB9-84D9056889D6}"/>
          </ac:picMkLst>
        </pc:picChg>
      </pc:sldChg>
      <pc:sldChg chg="addSp modSp">
        <pc:chgData name="Devin Hargus" userId="S::dhargus@odot.org::2d28cc22-8389-493b-a502-009140c0f1bd" providerId="AD" clId="Web-{94D19117-DCD3-41A8-B995-2E7AF32534F0}" dt="2019-09-17T12:13:00.056" v="37" actId="1076"/>
        <pc:sldMkLst>
          <pc:docMk/>
          <pc:sldMk cId="3289008494" sldId="277"/>
        </pc:sldMkLst>
        <pc:picChg chg="add mod">
          <ac:chgData name="Devin Hargus" userId="S::dhargus@odot.org::2d28cc22-8389-493b-a502-009140c0f1bd" providerId="AD" clId="Web-{94D19117-DCD3-41A8-B995-2E7AF32534F0}" dt="2019-09-17T12:13:00.056" v="37" actId="1076"/>
          <ac:picMkLst>
            <pc:docMk/>
            <pc:sldMk cId="3289008494" sldId="277"/>
            <ac:picMk id="5" creationId="{CC6F183D-D70E-4617-8F3A-5C66EAC94B87}"/>
          </ac:picMkLst>
        </pc:picChg>
      </pc:sldChg>
      <pc:sldChg chg="addSp modSp">
        <pc:chgData name="Devin Hargus" userId="S::dhargus@odot.org::2d28cc22-8389-493b-a502-009140c0f1bd" providerId="AD" clId="Web-{94D19117-DCD3-41A8-B995-2E7AF32534F0}" dt="2019-09-17T12:12:31.775" v="32" actId="1076"/>
        <pc:sldMkLst>
          <pc:docMk/>
          <pc:sldMk cId="2821469327" sldId="278"/>
        </pc:sldMkLst>
        <pc:picChg chg="add mod">
          <ac:chgData name="Devin Hargus" userId="S::dhargus@odot.org::2d28cc22-8389-493b-a502-009140c0f1bd" providerId="AD" clId="Web-{94D19117-DCD3-41A8-B995-2E7AF32534F0}" dt="2019-09-17T12:12:31.775" v="32" actId="1076"/>
          <ac:picMkLst>
            <pc:docMk/>
            <pc:sldMk cId="2821469327" sldId="278"/>
            <ac:picMk id="5" creationId="{BB31B759-5327-4CAF-85D3-28580A8E80D3}"/>
          </ac:picMkLst>
        </pc:picChg>
      </pc:sldChg>
      <pc:sldChg chg="addSp modSp">
        <pc:chgData name="Devin Hargus" userId="S::dhargus@odot.org::2d28cc22-8389-493b-a502-009140c0f1bd" providerId="AD" clId="Web-{94D19117-DCD3-41A8-B995-2E7AF32534F0}" dt="2019-09-17T12:17:07.058" v="60" actId="1076"/>
        <pc:sldMkLst>
          <pc:docMk/>
          <pc:sldMk cId="4179061812" sldId="280"/>
        </pc:sldMkLst>
        <pc:picChg chg="add mod">
          <ac:chgData name="Devin Hargus" userId="S::dhargus@odot.org::2d28cc22-8389-493b-a502-009140c0f1bd" providerId="AD" clId="Web-{94D19117-DCD3-41A8-B995-2E7AF32534F0}" dt="2019-09-17T12:17:07.058" v="60" actId="1076"/>
          <ac:picMkLst>
            <pc:docMk/>
            <pc:sldMk cId="4179061812" sldId="280"/>
            <ac:picMk id="5" creationId="{53ECFA3C-EFFA-40B4-B9A3-873F5E4ED54F}"/>
          </ac:picMkLst>
        </pc:picChg>
      </pc:sldChg>
    </pc:docChg>
  </pc:docChgLst>
  <pc:docChgLst>
    <pc:chgData name="Gwen Johnson" userId="S::gjohnson@odot.org::41aa3fcf-070f-4026-a7e7-ebf1f3a50c07" providerId="AD" clId="Web-{002BC30F-4412-41B6-9D3F-B5352E3E7027}"/>
    <pc:docChg chg="addSld delSld modSld sldOrd">
      <pc:chgData name="Gwen Johnson" userId="S::gjohnson@odot.org::41aa3fcf-070f-4026-a7e7-ebf1f3a50c07" providerId="AD" clId="Web-{002BC30F-4412-41B6-9D3F-B5352E3E7027}" dt="2019-06-26T13:42:15.484" v="1439" actId="20577"/>
      <pc:docMkLst>
        <pc:docMk/>
      </pc:docMkLst>
      <pc:sldChg chg="modSp">
        <pc:chgData name="Gwen Johnson" userId="S::gjohnson@odot.org::41aa3fcf-070f-4026-a7e7-ebf1f3a50c07" providerId="AD" clId="Web-{002BC30F-4412-41B6-9D3F-B5352E3E7027}" dt="2019-06-26T13:14:48.275" v="521" actId="20577"/>
        <pc:sldMkLst>
          <pc:docMk/>
          <pc:sldMk cId="1249546168" sldId="258"/>
        </pc:sldMkLst>
        <pc:spChg chg="mod">
          <ac:chgData name="Gwen Johnson" userId="S::gjohnson@odot.org::41aa3fcf-070f-4026-a7e7-ebf1f3a50c07" providerId="AD" clId="Web-{002BC30F-4412-41B6-9D3F-B5352E3E7027}" dt="2019-06-26T13:14:48.275" v="521" actId="20577"/>
          <ac:spMkLst>
            <pc:docMk/>
            <pc:sldMk cId="1249546168" sldId="258"/>
            <ac:spMk id="2" creationId="{16BC601C-D419-4BF2-A177-C551D09FE32F}"/>
          </ac:spMkLst>
        </pc:spChg>
      </pc:sldChg>
      <pc:sldChg chg="modSp">
        <pc:chgData name="Gwen Johnson" userId="S::gjohnson@odot.org::41aa3fcf-070f-4026-a7e7-ebf1f3a50c07" providerId="AD" clId="Web-{002BC30F-4412-41B6-9D3F-B5352E3E7027}" dt="2019-06-26T13:15:00.494" v="531" actId="20577"/>
        <pc:sldMkLst>
          <pc:docMk/>
          <pc:sldMk cId="503238871" sldId="259"/>
        </pc:sldMkLst>
        <pc:spChg chg="mod">
          <ac:chgData name="Gwen Johnson" userId="S::gjohnson@odot.org::41aa3fcf-070f-4026-a7e7-ebf1f3a50c07" providerId="AD" clId="Web-{002BC30F-4412-41B6-9D3F-B5352E3E7027}" dt="2019-06-26T13:15:00.494" v="531" actId="20577"/>
          <ac:spMkLst>
            <pc:docMk/>
            <pc:sldMk cId="503238871" sldId="259"/>
            <ac:spMk id="2" creationId="{16BC601C-D419-4BF2-A177-C551D09FE32F}"/>
          </ac:spMkLst>
        </pc:spChg>
      </pc:sldChg>
      <pc:sldChg chg="modSp">
        <pc:chgData name="Gwen Johnson" userId="S::gjohnson@odot.org::41aa3fcf-070f-4026-a7e7-ebf1f3a50c07" providerId="AD" clId="Web-{002BC30F-4412-41B6-9D3F-B5352E3E7027}" dt="2019-06-26T13:09:49.679" v="337" actId="20577"/>
        <pc:sldMkLst>
          <pc:docMk/>
          <pc:sldMk cId="2902905040" sldId="260"/>
        </pc:sldMkLst>
        <pc:spChg chg="mod">
          <ac:chgData name="Gwen Johnson" userId="S::gjohnson@odot.org::41aa3fcf-070f-4026-a7e7-ebf1f3a50c07" providerId="AD" clId="Web-{002BC30F-4412-41B6-9D3F-B5352E3E7027}" dt="2019-06-26T13:09:49.679" v="337" actId="20577"/>
          <ac:spMkLst>
            <pc:docMk/>
            <pc:sldMk cId="2902905040" sldId="260"/>
            <ac:spMk id="2" creationId="{16BC601C-D419-4BF2-A177-C551D09FE32F}"/>
          </ac:spMkLst>
        </pc:spChg>
      </pc:sldChg>
      <pc:sldChg chg="modSp">
        <pc:chgData name="Gwen Johnson" userId="S::gjohnson@odot.org::41aa3fcf-070f-4026-a7e7-ebf1f3a50c07" providerId="AD" clId="Web-{002BC30F-4412-41B6-9D3F-B5352E3E7027}" dt="2019-06-26T13:41:47.155" v="1412" actId="20577"/>
        <pc:sldMkLst>
          <pc:docMk/>
          <pc:sldMk cId="1029156378" sldId="261"/>
        </pc:sldMkLst>
        <pc:spChg chg="mod">
          <ac:chgData name="Gwen Johnson" userId="S::gjohnson@odot.org::41aa3fcf-070f-4026-a7e7-ebf1f3a50c07" providerId="AD" clId="Web-{002BC30F-4412-41B6-9D3F-B5352E3E7027}" dt="2019-06-26T13:41:47.155" v="1412" actId="20577"/>
          <ac:spMkLst>
            <pc:docMk/>
            <pc:sldMk cId="1029156378" sldId="261"/>
            <ac:spMk id="2" creationId="{16BC601C-D419-4BF2-A177-C551D09FE32F}"/>
          </ac:spMkLst>
        </pc:spChg>
      </pc:sldChg>
      <pc:sldChg chg="del">
        <pc:chgData name="Gwen Johnson" userId="S::gjohnson@odot.org::41aa3fcf-070f-4026-a7e7-ebf1f3a50c07" providerId="AD" clId="Web-{002BC30F-4412-41B6-9D3F-B5352E3E7027}" dt="2019-06-26T13:25:36.690" v="950"/>
        <pc:sldMkLst>
          <pc:docMk/>
          <pc:sldMk cId="3200676780" sldId="262"/>
        </pc:sldMkLst>
      </pc:sldChg>
      <pc:sldChg chg="modSp">
        <pc:chgData name="Gwen Johnson" userId="S::gjohnson@odot.org::41aa3fcf-070f-4026-a7e7-ebf1f3a50c07" providerId="AD" clId="Web-{002BC30F-4412-41B6-9D3F-B5352E3E7027}" dt="2019-06-26T13:14:40.322" v="515" actId="20577"/>
        <pc:sldMkLst>
          <pc:docMk/>
          <pc:sldMk cId="2457614588" sldId="263"/>
        </pc:sldMkLst>
        <pc:spChg chg="mod">
          <ac:chgData name="Gwen Johnson" userId="S::gjohnson@odot.org::41aa3fcf-070f-4026-a7e7-ebf1f3a50c07" providerId="AD" clId="Web-{002BC30F-4412-41B6-9D3F-B5352E3E7027}" dt="2019-06-26T13:14:40.322" v="515" actId="20577"/>
          <ac:spMkLst>
            <pc:docMk/>
            <pc:sldMk cId="2457614588" sldId="263"/>
            <ac:spMk id="3" creationId="{F0E1CA96-FB3E-4E21-8417-0058562147F6}"/>
          </ac:spMkLst>
        </pc:spChg>
      </pc:sldChg>
      <pc:sldChg chg="modSp">
        <pc:chgData name="Gwen Johnson" userId="S::gjohnson@odot.org::41aa3fcf-070f-4026-a7e7-ebf1f3a50c07" providerId="AD" clId="Web-{002BC30F-4412-41B6-9D3F-B5352E3E7027}" dt="2019-06-26T13:40:09.798" v="1371" actId="20577"/>
        <pc:sldMkLst>
          <pc:docMk/>
          <pc:sldMk cId="442953937" sldId="264"/>
        </pc:sldMkLst>
        <pc:spChg chg="mod">
          <ac:chgData name="Gwen Johnson" userId="S::gjohnson@odot.org::41aa3fcf-070f-4026-a7e7-ebf1f3a50c07" providerId="AD" clId="Web-{002BC30F-4412-41B6-9D3F-B5352E3E7027}" dt="2019-06-26T13:14:52.650" v="523" actId="20577"/>
          <ac:spMkLst>
            <pc:docMk/>
            <pc:sldMk cId="442953937" sldId="264"/>
            <ac:spMk id="2" creationId="{1D5A11D9-22CD-4279-8D17-46F205D41067}"/>
          </ac:spMkLst>
        </pc:spChg>
        <pc:spChg chg="mod">
          <ac:chgData name="Gwen Johnson" userId="S::gjohnson@odot.org::41aa3fcf-070f-4026-a7e7-ebf1f3a50c07" providerId="AD" clId="Web-{002BC30F-4412-41B6-9D3F-B5352E3E7027}" dt="2019-06-26T13:40:09.798" v="1371" actId="20577"/>
          <ac:spMkLst>
            <pc:docMk/>
            <pc:sldMk cId="442953937" sldId="264"/>
            <ac:spMk id="3" creationId="{F0E1CA96-FB3E-4E21-8417-0058562147F6}"/>
          </ac:spMkLst>
        </pc:spChg>
      </pc:sldChg>
      <pc:sldChg chg="modSp add del">
        <pc:chgData name="Gwen Johnson" userId="S::gjohnson@odot.org::41aa3fcf-070f-4026-a7e7-ebf1f3a50c07" providerId="AD" clId="Web-{002BC30F-4412-41B6-9D3F-B5352E3E7027}" dt="2019-06-26T13:41:15.171" v="1401" actId="20577"/>
        <pc:sldMkLst>
          <pc:docMk/>
          <pc:sldMk cId="2568680457" sldId="265"/>
        </pc:sldMkLst>
        <pc:spChg chg="mod">
          <ac:chgData name="Gwen Johnson" userId="S::gjohnson@odot.org::41aa3fcf-070f-4026-a7e7-ebf1f3a50c07" providerId="AD" clId="Web-{002BC30F-4412-41B6-9D3F-B5352E3E7027}" dt="2019-06-26T13:15:09.525" v="537" actId="20577"/>
          <ac:spMkLst>
            <pc:docMk/>
            <pc:sldMk cId="2568680457" sldId="265"/>
            <ac:spMk id="2" creationId="{1D5A11D9-22CD-4279-8D17-46F205D41067}"/>
          </ac:spMkLst>
        </pc:spChg>
        <pc:spChg chg="mod">
          <ac:chgData name="Gwen Johnson" userId="S::gjohnson@odot.org::41aa3fcf-070f-4026-a7e7-ebf1f3a50c07" providerId="AD" clId="Web-{002BC30F-4412-41B6-9D3F-B5352E3E7027}" dt="2019-06-26T13:41:15.171" v="1401" actId="20577"/>
          <ac:spMkLst>
            <pc:docMk/>
            <pc:sldMk cId="2568680457" sldId="265"/>
            <ac:spMk id="3" creationId="{F0E1CA96-FB3E-4E21-8417-0058562147F6}"/>
          </ac:spMkLst>
        </pc:spChg>
      </pc:sldChg>
      <pc:sldChg chg="modSp add ord replId">
        <pc:chgData name="Gwen Johnson" userId="S::gjohnson@odot.org::41aa3fcf-070f-4026-a7e7-ebf1f3a50c07" providerId="AD" clId="Web-{002BC30F-4412-41B6-9D3F-B5352E3E7027}" dt="2019-06-26T13:10:07.461" v="356" actId="20577"/>
        <pc:sldMkLst>
          <pc:docMk/>
          <pc:sldMk cId="2674582851" sldId="266"/>
        </pc:sldMkLst>
        <pc:spChg chg="mod">
          <ac:chgData name="Gwen Johnson" userId="S::gjohnson@odot.org::41aa3fcf-070f-4026-a7e7-ebf1f3a50c07" providerId="AD" clId="Web-{002BC30F-4412-41B6-9D3F-B5352E3E7027}" dt="2019-06-26T13:10:07.461" v="356" actId="20577"/>
          <ac:spMkLst>
            <pc:docMk/>
            <pc:sldMk cId="2674582851" sldId="266"/>
            <ac:spMk id="2" creationId="{1D5A11D9-22CD-4279-8D17-46F205D41067}"/>
          </ac:spMkLst>
        </pc:spChg>
        <pc:spChg chg="mod">
          <ac:chgData name="Gwen Johnson" userId="S::gjohnson@odot.org::41aa3fcf-070f-4026-a7e7-ebf1f3a50c07" providerId="AD" clId="Web-{002BC30F-4412-41B6-9D3F-B5352E3E7027}" dt="2019-06-26T12:59:11.890" v="236" actId="20577"/>
          <ac:spMkLst>
            <pc:docMk/>
            <pc:sldMk cId="2674582851" sldId="266"/>
            <ac:spMk id="3" creationId="{F0E1CA96-FB3E-4E21-8417-0058562147F6}"/>
          </ac:spMkLst>
        </pc:spChg>
      </pc:sldChg>
      <pc:sldChg chg="modSp add ord replId">
        <pc:chgData name="Gwen Johnson" userId="S::gjohnson@odot.org::41aa3fcf-070f-4026-a7e7-ebf1f3a50c07" providerId="AD" clId="Web-{002BC30F-4412-41B6-9D3F-B5352E3E7027}" dt="2019-06-26T13:42:15.484" v="1438" actId="20577"/>
        <pc:sldMkLst>
          <pc:docMk/>
          <pc:sldMk cId="4100420798" sldId="267"/>
        </pc:sldMkLst>
        <pc:spChg chg="mod">
          <ac:chgData name="Gwen Johnson" userId="S::gjohnson@odot.org::41aa3fcf-070f-4026-a7e7-ebf1f3a50c07" providerId="AD" clId="Web-{002BC30F-4412-41B6-9D3F-B5352E3E7027}" dt="2019-06-26T13:41:39.921" v="1407" actId="20577"/>
          <ac:spMkLst>
            <pc:docMk/>
            <pc:sldMk cId="4100420798" sldId="267"/>
            <ac:spMk id="2" creationId="{1D5A11D9-22CD-4279-8D17-46F205D41067}"/>
          </ac:spMkLst>
        </pc:spChg>
        <pc:spChg chg="mod">
          <ac:chgData name="Gwen Johnson" userId="S::gjohnson@odot.org::41aa3fcf-070f-4026-a7e7-ebf1f3a50c07" providerId="AD" clId="Web-{002BC30F-4412-41B6-9D3F-B5352E3E7027}" dt="2019-06-26T13:42:15.484" v="1438" actId="20577"/>
          <ac:spMkLst>
            <pc:docMk/>
            <pc:sldMk cId="4100420798" sldId="267"/>
            <ac:spMk id="3" creationId="{F0E1CA96-FB3E-4E21-8417-0058562147F6}"/>
          </ac:spMkLst>
        </pc:spChg>
      </pc:sldChg>
      <pc:sldChg chg="modSp add del ord replId">
        <pc:chgData name="Gwen Johnson" userId="S::gjohnson@odot.org::41aa3fcf-070f-4026-a7e7-ebf1f3a50c07" providerId="AD" clId="Web-{002BC30F-4412-41B6-9D3F-B5352E3E7027}" dt="2019-06-26T13:25:44.440" v="951"/>
        <pc:sldMkLst>
          <pc:docMk/>
          <pc:sldMk cId="1469992336" sldId="268"/>
        </pc:sldMkLst>
        <pc:spChg chg="mod">
          <ac:chgData name="Gwen Johnson" userId="S::gjohnson@odot.org::41aa3fcf-070f-4026-a7e7-ebf1f3a50c07" providerId="AD" clId="Web-{002BC30F-4412-41B6-9D3F-B5352E3E7027}" dt="2019-06-26T13:01:52.048" v="282" actId="20577"/>
          <ac:spMkLst>
            <pc:docMk/>
            <pc:sldMk cId="1469992336" sldId="268"/>
            <ac:spMk id="2" creationId="{1D5A11D9-22CD-4279-8D17-46F205D41067}"/>
          </ac:spMkLst>
        </pc:spChg>
        <pc:spChg chg="mod">
          <ac:chgData name="Gwen Johnson" userId="S::gjohnson@odot.org::41aa3fcf-070f-4026-a7e7-ebf1f3a50c07" providerId="AD" clId="Web-{002BC30F-4412-41B6-9D3F-B5352E3E7027}" dt="2019-06-26T13:02:37.080" v="325" actId="20577"/>
          <ac:spMkLst>
            <pc:docMk/>
            <pc:sldMk cId="1469992336" sldId="268"/>
            <ac:spMk id="3" creationId="{F0E1CA96-FB3E-4E21-8417-0058562147F6}"/>
          </ac:spMkLst>
        </pc:spChg>
      </pc:sldChg>
      <pc:sldChg chg="modSp add ord replId">
        <pc:chgData name="Gwen Johnson" userId="S::gjohnson@odot.org::41aa3fcf-070f-4026-a7e7-ebf1f3a50c07" providerId="AD" clId="Web-{002BC30F-4412-41B6-9D3F-B5352E3E7027}" dt="2019-06-26T13:38:45.579" v="1365" actId="20577"/>
        <pc:sldMkLst>
          <pc:docMk/>
          <pc:sldMk cId="3010704302" sldId="269"/>
        </pc:sldMkLst>
        <pc:spChg chg="mod">
          <ac:chgData name="Gwen Johnson" userId="S::gjohnson@odot.org::41aa3fcf-070f-4026-a7e7-ebf1f3a50c07" providerId="AD" clId="Web-{002BC30F-4412-41B6-9D3F-B5352E3E7027}" dt="2019-06-26T13:10:50.376" v="364" actId="20577"/>
          <ac:spMkLst>
            <pc:docMk/>
            <pc:sldMk cId="3010704302" sldId="269"/>
            <ac:spMk id="2" creationId="{00000000-0000-0000-0000-000000000000}"/>
          </ac:spMkLst>
        </pc:spChg>
        <pc:spChg chg="mod">
          <ac:chgData name="Gwen Johnson" userId="S::gjohnson@odot.org::41aa3fcf-070f-4026-a7e7-ebf1f3a50c07" providerId="AD" clId="Web-{002BC30F-4412-41B6-9D3F-B5352E3E7027}" dt="2019-06-26T13:38:45.579" v="1365" actId="20577"/>
          <ac:spMkLst>
            <pc:docMk/>
            <pc:sldMk cId="3010704302" sldId="269"/>
            <ac:spMk id="3" creationId="{00000000-0000-0000-0000-000000000000}"/>
          </ac:spMkLst>
        </pc:spChg>
      </pc:sldChg>
      <pc:sldChg chg="modSp add replId">
        <pc:chgData name="Gwen Johnson" userId="S::gjohnson@odot.org::41aa3fcf-070f-4026-a7e7-ebf1f3a50c07" providerId="AD" clId="Web-{002BC30F-4412-41B6-9D3F-B5352E3E7027}" dt="2019-06-26T13:34:03.497" v="1239" actId="20577"/>
        <pc:sldMkLst>
          <pc:docMk/>
          <pc:sldMk cId="4179949324" sldId="270"/>
        </pc:sldMkLst>
        <pc:spChg chg="mod">
          <ac:chgData name="Gwen Johnson" userId="S::gjohnson@odot.org::41aa3fcf-070f-4026-a7e7-ebf1f3a50c07" providerId="AD" clId="Web-{002BC30F-4412-41B6-9D3F-B5352E3E7027}" dt="2019-06-26T13:34:03.497" v="1239" actId="20577"/>
          <ac:spMkLst>
            <pc:docMk/>
            <pc:sldMk cId="4179949324" sldId="270"/>
            <ac:spMk id="3" creationId="{F0E1CA96-FB3E-4E21-8417-0058562147F6}"/>
          </ac:spMkLst>
        </pc:spChg>
      </pc:sldChg>
      <pc:sldChg chg="modSp add replId">
        <pc:chgData name="Gwen Johnson" userId="S::gjohnson@odot.org::41aa3fcf-070f-4026-a7e7-ebf1f3a50c07" providerId="AD" clId="Web-{002BC30F-4412-41B6-9D3F-B5352E3E7027}" dt="2019-06-26T13:34:24.091" v="1249" actId="20577"/>
        <pc:sldMkLst>
          <pc:docMk/>
          <pc:sldMk cId="1881839612" sldId="271"/>
        </pc:sldMkLst>
        <pc:spChg chg="mod">
          <ac:chgData name="Gwen Johnson" userId="S::gjohnson@odot.org::41aa3fcf-070f-4026-a7e7-ebf1f3a50c07" providerId="AD" clId="Web-{002BC30F-4412-41B6-9D3F-B5352E3E7027}" dt="2019-06-26T13:34:24.091" v="1249" actId="20577"/>
          <ac:spMkLst>
            <pc:docMk/>
            <pc:sldMk cId="1881839612" sldId="271"/>
            <ac:spMk id="3" creationId="{F0E1CA96-FB3E-4E21-8417-0058562147F6}"/>
          </ac:spMkLst>
        </pc:spChg>
      </pc:sldChg>
      <pc:sldChg chg="modSp add replId">
        <pc:chgData name="Gwen Johnson" userId="S::gjohnson@odot.org::41aa3fcf-070f-4026-a7e7-ebf1f3a50c07" providerId="AD" clId="Web-{002BC30F-4412-41B6-9D3F-B5352E3E7027}" dt="2019-06-26T13:34:15.950" v="1244" actId="20577"/>
        <pc:sldMkLst>
          <pc:docMk/>
          <pc:sldMk cId="2944382918" sldId="272"/>
        </pc:sldMkLst>
        <pc:spChg chg="mod">
          <ac:chgData name="Gwen Johnson" userId="S::gjohnson@odot.org::41aa3fcf-070f-4026-a7e7-ebf1f3a50c07" providerId="AD" clId="Web-{002BC30F-4412-41B6-9D3F-B5352E3E7027}" dt="2019-06-26T13:34:15.950" v="1244" actId="20577"/>
          <ac:spMkLst>
            <pc:docMk/>
            <pc:sldMk cId="2944382918" sldId="272"/>
            <ac:spMk id="3" creationId="{F0E1CA96-FB3E-4E21-8417-0058562147F6}"/>
          </ac:spMkLst>
        </pc:spChg>
      </pc:sldChg>
      <pc:sldChg chg="modSp add replId">
        <pc:chgData name="Gwen Johnson" userId="S::gjohnson@odot.org::41aa3fcf-070f-4026-a7e7-ebf1f3a50c07" providerId="AD" clId="Web-{002BC30F-4412-41B6-9D3F-B5352E3E7027}" dt="2019-06-26T13:35:09.904" v="1269" actId="20577"/>
        <pc:sldMkLst>
          <pc:docMk/>
          <pc:sldMk cId="1365727155" sldId="273"/>
        </pc:sldMkLst>
        <pc:spChg chg="mod">
          <ac:chgData name="Gwen Johnson" userId="S::gjohnson@odot.org::41aa3fcf-070f-4026-a7e7-ebf1f3a50c07" providerId="AD" clId="Web-{002BC30F-4412-41B6-9D3F-B5352E3E7027}" dt="2019-06-26T13:35:09.904" v="1269" actId="20577"/>
          <ac:spMkLst>
            <pc:docMk/>
            <pc:sldMk cId="1365727155" sldId="273"/>
            <ac:spMk id="3" creationId="{F0E1CA96-FB3E-4E21-8417-0058562147F6}"/>
          </ac:spMkLst>
        </pc:spChg>
      </pc:sldChg>
      <pc:sldChg chg="modSp add replId">
        <pc:chgData name="Gwen Johnson" userId="S::gjohnson@odot.org::41aa3fcf-070f-4026-a7e7-ebf1f3a50c07" providerId="AD" clId="Web-{002BC30F-4412-41B6-9D3F-B5352E3E7027}" dt="2019-06-26T13:34:58.654" v="1264" actId="20577"/>
        <pc:sldMkLst>
          <pc:docMk/>
          <pc:sldMk cId="1697958183" sldId="274"/>
        </pc:sldMkLst>
        <pc:spChg chg="mod">
          <ac:chgData name="Gwen Johnson" userId="S::gjohnson@odot.org::41aa3fcf-070f-4026-a7e7-ebf1f3a50c07" providerId="AD" clId="Web-{002BC30F-4412-41B6-9D3F-B5352E3E7027}" dt="2019-06-26T13:34:58.654" v="1264" actId="20577"/>
          <ac:spMkLst>
            <pc:docMk/>
            <pc:sldMk cId="1697958183" sldId="274"/>
            <ac:spMk id="3" creationId="{F0E1CA96-FB3E-4E21-8417-0058562147F6}"/>
          </ac:spMkLst>
        </pc:spChg>
      </pc:sldChg>
      <pc:sldChg chg="modSp add replId">
        <pc:chgData name="Gwen Johnson" userId="S::gjohnson@odot.org::41aa3fcf-070f-4026-a7e7-ebf1f3a50c07" providerId="AD" clId="Web-{002BC30F-4412-41B6-9D3F-B5352E3E7027}" dt="2019-06-26T13:34:49.998" v="1259" actId="20577"/>
        <pc:sldMkLst>
          <pc:docMk/>
          <pc:sldMk cId="3034006614" sldId="275"/>
        </pc:sldMkLst>
        <pc:spChg chg="mod">
          <ac:chgData name="Gwen Johnson" userId="S::gjohnson@odot.org::41aa3fcf-070f-4026-a7e7-ebf1f3a50c07" providerId="AD" clId="Web-{002BC30F-4412-41B6-9D3F-B5352E3E7027}" dt="2019-06-26T13:34:49.998" v="1259" actId="20577"/>
          <ac:spMkLst>
            <pc:docMk/>
            <pc:sldMk cId="3034006614" sldId="275"/>
            <ac:spMk id="3" creationId="{F0E1CA96-FB3E-4E21-8417-0058562147F6}"/>
          </ac:spMkLst>
        </pc:spChg>
      </pc:sldChg>
      <pc:sldChg chg="modSp add replId">
        <pc:chgData name="Gwen Johnson" userId="S::gjohnson@odot.org::41aa3fcf-070f-4026-a7e7-ebf1f3a50c07" providerId="AD" clId="Web-{002BC30F-4412-41B6-9D3F-B5352E3E7027}" dt="2019-06-26T13:34:38.076" v="1254" actId="20577"/>
        <pc:sldMkLst>
          <pc:docMk/>
          <pc:sldMk cId="3267582459" sldId="276"/>
        </pc:sldMkLst>
        <pc:spChg chg="mod">
          <ac:chgData name="Gwen Johnson" userId="S::gjohnson@odot.org::41aa3fcf-070f-4026-a7e7-ebf1f3a50c07" providerId="AD" clId="Web-{002BC30F-4412-41B6-9D3F-B5352E3E7027}" dt="2019-06-26T13:34:38.076" v="1254" actId="20577"/>
          <ac:spMkLst>
            <pc:docMk/>
            <pc:sldMk cId="3267582459" sldId="276"/>
            <ac:spMk id="3" creationId="{F0E1CA96-FB3E-4E21-8417-0058562147F6}"/>
          </ac:spMkLst>
        </pc:spChg>
      </pc:sldChg>
      <pc:sldChg chg="modSp add replId">
        <pc:chgData name="Gwen Johnson" userId="S::gjohnson@odot.org::41aa3fcf-070f-4026-a7e7-ebf1f3a50c07" providerId="AD" clId="Web-{002BC30F-4412-41B6-9D3F-B5352E3E7027}" dt="2019-06-26T13:35:41.623" v="1279" actId="20577"/>
        <pc:sldMkLst>
          <pc:docMk/>
          <pc:sldMk cId="3289008494" sldId="277"/>
        </pc:sldMkLst>
        <pc:spChg chg="mod">
          <ac:chgData name="Gwen Johnson" userId="S::gjohnson@odot.org::41aa3fcf-070f-4026-a7e7-ebf1f3a50c07" providerId="AD" clId="Web-{002BC30F-4412-41B6-9D3F-B5352E3E7027}" dt="2019-06-26T13:35:41.623" v="1279" actId="20577"/>
          <ac:spMkLst>
            <pc:docMk/>
            <pc:sldMk cId="3289008494" sldId="277"/>
            <ac:spMk id="3" creationId="{F0E1CA96-FB3E-4E21-8417-0058562147F6}"/>
          </ac:spMkLst>
        </pc:spChg>
      </pc:sldChg>
      <pc:sldChg chg="modSp add replId">
        <pc:chgData name="Gwen Johnson" userId="S::gjohnson@odot.org::41aa3fcf-070f-4026-a7e7-ebf1f3a50c07" providerId="AD" clId="Web-{002BC30F-4412-41B6-9D3F-B5352E3E7027}" dt="2019-06-26T13:35:19.717" v="1274" actId="20577"/>
        <pc:sldMkLst>
          <pc:docMk/>
          <pc:sldMk cId="2821469327" sldId="278"/>
        </pc:sldMkLst>
        <pc:spChg chg="mod">
          <ac:chgData name="Gwen Johnson" userId="S::gjohnson@odot.org::41aa3fcf-070f-4026-a7e7-ebf1f3a50c07" providerId="AD" clId="Web-{002BC30F-4412-41B6-9D3F-B5352E3E7027}" dt="2019-06-26T13:35:19.717" v="1274" actId="20577"/>
          <ac:spMkLst>
            <pc:docMk/>
            <pc:sldMk cId="2821469327" sldId="278"/>
            <ac:spMk id="3" creationId="{F0E1CA96-FB3E-4E21-8417-0058562147F6}"/>
          </ac:spMkLst>
        </pc:spChg>
      </pc:sldChg>
      <pc:sldChg chg="add del replId">
        <pc:chgData name="Gwen Johnson" userId="S::gjohnson@odot.org::41aa3fcf-070f-4026-a7e7-ebf1f3a50c07" providerId="AD" clId="Web-{002BC30F-4412-41B6-9D3F-B5352E3E7027}" dt="2019-06-26T13:35:49.451" v="1283"/>
        <pc:sldMkLst>
          <pc:docMk/>
          <pc:sldMk cId="173114682" sldId="279"/>
        </pc:sldMkLst>
      </pc:sldChg>
      <pc:sldChg chg="modSp add ord replId">
        <pc:chgData name="Gwen Johnson" userId="S::gjohnson@odot.org::41aa3fcf-070f-4026-a7e7-ebf1f3a50c07" providerId="AD" clId="Web-{002BC30F-4412-41B6-9D3F-B5352E3E7027}" dt="2019-06-26T13:35:59.248" v="1286" actId="20577"/>
        <pc:sldMkLst>
          <pc:docMk/>
          <pc:sldMk cId="3940751048" sldId="279"/>
        </pc:sldMkLst>
        <pc:spChg chg="mod">
          <ac:chgData name="Gwen Johnson" userId="S::gjohnson@odot.org::41aa3fcf-070f-4026-a7e7-ebf1f3a50c07" providerId="AD" clId="Web-{002BC30F-4412-41B6-9D3F-B5352E3E7027}" dt="2019-06-26T13:35:59.248" v="1286" actId="20577"/>
          <ac:spMkLst>
            <pc:docMk/>
            <pc:sldMk cId="3940751048" sldId="279"/>
            <ac:spMk id="3" creationId="{F0E1CA96-FB3E-4E21-8417-0058562147F6}"/>
          </ac:spMkLst>
        </pc:spChg>
      </pc:sldChg>
    </pc:docChg>
  </pc:docChgLst>
  <pc:docChgLst>
    <pc:chgData name="Devin Hargus" userId="S::dhargus@odot.org::2d28cc22-8389-493b-a502-009140c0f1bd" providerId="AD" clId="Web-{3313C744-A693-4D3B-9115-5BBAB7739AFA}"/>
    <pc:docChg chg="modSld">
      <pc:chgData name="Devin Hargus" userId="S::dhargus@odot.org::2d28cc22-8389-493b-a502-009140c0f1bd" providerId="AD" clId="Web-{3313C744-A693-4D3B-9115-5BBAB7739AFA}" dt="2019-09-16T20:59:09.482" v="7" actId="14100"/>
      <pc:docMkLst>
        <pc:docMk/>
      </pc:docMkLst>
      <pc:sldChg chg="addSp delSp modSp mod setBg">
        <pc:chgData name="Devin Hargus" userId="S::dhargus@odot.org::2d28cc22-8389-493b-a502-009140c0f1bd" providerId="AD" clId="Web-{3313C744-A693-4D3B-9115-5BBAB7739AFA}" dt="2019-09-16T20:59:09.482" v="7" actId="14100"/>
        <pc:sldMkLst>
          <pc:docMk/>
          <pc:sldMk cId="4179949324" sldId="270"/>
        </pc:sldMkLst>
        <pc:spChg chg="mod">
          <ac:chgData name="Devin Hargus" userId="S::dhargus@odot.org::2d28cc22-8389-493b-a502-009140c0f1bd" providerId="AD" clId="Web-{3313C744-A693-4D3B-9115-5BBAB7739AFA}" dt="2019-09-16T20:58:56.825" v="4"/>
          <ac:spMkLst>
            <pc:docMk/>
            <pc:sldMk cId="4179949324" sldId="270"/>
            <ac:spMk id="2" creationId="{1D5A11D9-22CD-4279-8D17-46F205D41067}"/>
          </ac:spMkLst>
        </pc:spChg>
        <pc:spChg chg="mod">
          <ac:chgData name="Devin Hargus" userId="S::dhargus@odot.org::2d28cc22-8389-493b-a502-009140c0f1bd" providerId="AD" clId="Web-{3313C744-A693-4D3B-9115-5BBAB7739AFA}" dt="2019-09-16T20:58:56.825" v="4"/>
          <ac:spMkLst>
            <pc:docMk/>
            <pc:sldMk cId="4179949324" sldId="270"/>
            <ac:spMk id="3" creationId="{F0E1CA96-FB3E-4E21-8417-0058562147F6}"/>
          </ac:spMkLst>
        </pc:spChg>
        <pc:spChg chg="mod ord">
          <ac:chgData name="Devin Hargus" userId="S::dhargus@odot.org::2d28cc22-8389-493b-a502-009140c0f1bd" providerId="AD" clId="Web-{3313C744-A693-4D3B-9115-5BBAB7739AFA}" dt="2019-09-16T20:58:56.825" v="4"/>
          <ac:spMkLst>
            <pc:docMk/>
            <pc:sldMk cId="4179949324" sldId="270"/>
            <ac:spMk id="4" creationId="{00000000-0000-0000-0000-000000000000}"/>
          </ac:spMkLst>
        </pc:spChg>
        <pc:spChg chg="add del">
          <ac:chgData name="Devin Hargus" userId="S::dhargus@odot.org::2d28cc22-8389-493b-a502-009140c0f1bd" providerId="AD" clId="Web-{3313C744-A693-4D3B-9115-5BBAB7739AFA}" dt="2019-09-16T20:58:56.825" v="4"/>
          <ac:spMkLst>
            <pc:docMk/>
            <pc:sldMk cId="4179949324" sldId="270"/>
            <ac:spMk id="8" creationId="{CE3A6A76-AE5D-49AE-9D49-90C0F1548261}"/>
          </ac:spMkLst>
        </pc:spChg>
        <pc:grpChg chg="add del">
          <ac:chgData name="Devin Hargus" userId="S::dhargus@odot.org::2d28cc22-8389-493b-a502-009140c0f1bd" providerId="AD" clId="Web-{3313C744-A693-4D3B-9115-5BBAB7739AFA}" dt="2019-09-16T20:58:56.825" v="4"/>
          <ac:grpSpMkLst>
            <pc:docMk/>
            <pc:sldMk cId="4179949324" sldId="270"/>
            <ac:grpSpMk id="10" creationId="{64DBF464-02EB-49E8-BED5-CCD9C0E092FA}"/>
          </ac:grpSpMkLst>
        </pc:grpChg>
        <pc:picChg chg="add mod">
          <ac:chgData name="Devin Hargus" userId="S::dhargus@odot.org::2d28cc22-8389-493b-a502-009140c0f1bd" providerId="AD" clId="Web-{3313C744-A693-4D3B-9115-5BBAB7739AFA}" dt="2019-09-16T20:59:09.482" v="7" actId="14100"/>
          <ac:picMkLst>
            <pc:docMk/>
            <pc:sldMk cId="4179949324" sldId="270"/>
            <ac:picMk id="5" creationId="{D70C0097-0E1C-4D83-BD3A-06991A4D7FF2}"/>
          </ac:picMkLst>
        </pc:picChg>
        <pc:picChg chg="ord">
          <ac:chgData name="Devin Hargus" userId="S::dhargus@odot.org::2d28cc22-8389-493b-a502-009140c0f1bd" providerId="AD" clId="Web-{3313C744-A693-4D3B-9115-5BBAB7739AFA}" dt="2019-09-16T20:58:56.825" v="4"/>
          <ac:picMkLst>
            <pc:docMk/>
            <pc:sldMk cId="4179949324" sldId="270"/>
            <ac:picMk id="21" creationId="{00000000-0000-0000-0000-000000000000}"/>
          </ac:picMkLst>
        </pc:picChg>
      </pc:sldChg>
    </pc:docChg>
  </pc:docChgLst>
  <pc:docChgLst>
    <pc:chgData name="Gwen Johnson" userId="S::gjohnson@odot.org::41aa3fcf-070f-4026-a7e7-ebf1f3a50c07" providerId="AD" clId="Web-{7EA57DF4-488B-4200-8BB9-B53153484301}"/>
    <pc:docChg chg="modSld">
      <pc:chgData name="Gwen Johnson" userId="S::gjohnson@odot.org::41aa3fcf-070f-4026-a7e7-ebf1f3a50c07" providerId="AD" clId="Web-{7EA57DF4-488B-4200-8BB9-B53153484301}" dt="2019-09-17T12:41:27.457" v="110" actId="1076"/>
      <pc:docMkLst>
        <pc:docMk/>
      </pc:docMkLst>
      <pc:sldChg chg="modSp">
        <pc:chgData name="Gwen Johnson" userId="S::gjohnson@odot.org::41aa3fcf-070f-4026-a7e7-ebf1f3a50c07" providerId="AD" clId="Web-{7EA57DF4-488B-4200-8BB9-B53153484301}" dt="2019-09-17T12:33:51.970" v="81"/>
        <pc:sldMkLst>
          <pc:docMk/>
          <pc:sldMk cId="1029156378" sldId="261"/>
        </pc:sldMkLst>
        <pc:picChg chg="mod">
          <ac:chgData name="Gwen Johnson" userId="S::gjohnson@odot.org::41aa3fcf-070f-4026-a7e7-ebf1f3a50c07" providerId="AD" clId="Web-{7EA57DF4-488B-4200-8BB9-B53153484301}" dt="2019-09-17T12:33:51.970" v="81"/>
          <ac:picMkLst>
            <pc:docMk/>
            <pc:sldMk cId="1029156378" sldId="261"/>
            <ac:picMk id="5" creationId="{F1B0042D-36E5-4DEF-9AA4-EBF1D30AC7AD}"/>
          </ac:picMkLst>
        </pc:picChg>
      </pc:sldChg>
      <pc:sldChg chg="modSp">
        <pc:chgData name="Gwen Johnson" userId="S::gjohnson@odot.org::41aa3fcf-070f-4026-a7e7-ebf1f3a50c07" providerId="AD" clId="Web-{7EA57DF4-488B-4200-8BB9-B53153484301}" dt="2019-09-17T12:38:44.925" v="98" actId="1076"/>
        <pc:sldMkLst>
          <pc:docMk/>
          <pc:sldMk cId="442953937" sldId="264"/>
        </pc:sldMkLst>
        <pc:picChg chg="mod">
          <ac:chgData name="Gwen Johnson" userId="S::gjohnson@odot.org::41aa3fcf-070f-4026-a7e7-ebf1f3a50c07" providerId="AD" clId="Web-{7EA57DF4-488B-4200-8BB9-B53153484301}" dt="2019-09-17T12:38:44.925" v="98" actId="1076"/>
          <ac:picMkLst>
            <pc:docMk/>
            <pc:sldMk cId="442953937" sldId="264"/>
            <ac:picMk id="7" creationId="{A391430B-726E-47B1-8DAD-92D3915EA472}"/>
          </ac:picMkLst>
        </pc:picChg>
      </pc:sldChg>
      <pc:sldChg chg="addSp modSp">
        <pc:chgData name="Gwen Johnson" userId="S::gjohnson@odot.org::41aa3fcf-070f-4026-a7e7-ebf1f3a50c07" providerId="AD" clId="Web-{7EA57DF4-488B-4200-8BB9-B53153484301}" dt="2019-09-17T12:38:31.581" v="96" actId="1076"/>
        <pc:sldMkLst>
          <pc:docMk/>
          <pc:sldMk cId="2674582851" sldId="266"/>
        </pc:sldMkLst>
        <pc:picChg chg="add mod">
          <ac:chgData name="Gwen Johnson" userId="S::gjohnson@odot.org::41aa3fcf-070f-4026-a7e7-ebf1f3a50c07" providerId="AD" clId="Web-{7EA57DF4-488B-4200-8BB9-B53153484301}" dt="2019-09-17T12:38:31.581" v="96" actId="1076"/>
          <ac:picMkLst>
            <pc:docMk/>
            <pc:sldMk cId="2674582851" sldId="266"/>
            <ac:picMk id="5" creationId="{0E276A31-BB2A-47F7-A80E-82F52B5AA6C9}"/>
          </ac:picMkLst>
        </pc:picChg>
      </pc:sldChg>
      <pc:sldChg chg="modSp">
        <pc:chgData name="Gwen Johnson" userId="S::gjohnson@odot.org::41aa3fcf-070f-4026-a7e7-ebf1f3a50c07" providerId="AD" clId="Web-{7EA57DF4-488B-4200-8BB9-B53153484301}" dt="2019-09-17T12:33:56.658" v="82"/>
        <pc:sldMkLst>
          <pc:docMk/>
          <pc:sldMk cId="4100420798" sldId="267"/>
        </pc:sldMkLst>
        <pc:picChg chg="mod">
          <ac:chgData name="Gwen Johnson" userId="S::gjohnson@odot.org::41aa3fcf-070f-4026-a7e7-ebf1f3a50c07" providerId="AD" clId="Web-{7EA57DF4-488B-4200-8BB9-B53153484301}" dt="2019-09-17T12:33:56.658" v="82"/>
          <ac:picMkLst>
            <pc:docMk/>
            <pc:sldMk cId="4100420798" sldId="267"/>
            <ac:picMk id="5" creationId="{A6E436B9-2D51-44DB-8E82-36795A749D51}"/>
          </ac:picMkLst>
        </pc:picChg>
      </pc:sldChg>
      <pc:sldChg chg="addSp delSp modSp mod modShow">
        <pc:chgData name="Gwen Johnson" userId="S::gjohnson@odot.org::41aa3fcf-070f-4026-a7e7-ebf1f3a50c07" providerId="AD" clId="Web-{7EA57DF4-488B-4200-8BB9-B53153484301}" dt="2019-09-17T12:39:03.331" v="99" actId="1076"/>
        <pc:sldMkLst>
          <pc:docMk/>
          <pc:sldMk cId="4179949324" sldId="270"/>
        </pc:sldMkLst>
        <pc:spChg chg="add mod">
          <ac:chgData name="Gwen Johnson" userId="S::gjohnson@odot.org::41aa3fcf-070f-4026-a7e7-ebf1f3a50c07" providerId="AD" clId="Web-{7EA57DF4-488B-4200-8BB9-B53153484301}" dt="2019-09-17T12:35:15.064" v="84"/>
          <ac:spMkLst>
            <pc:docMk/>
            <pc:sldMk cId="4179949324" sldId="270"/>
            <ac:spMk id="6" creationId="{A689DAC3-9FFC-4674-B2C1-EE1ED3969EC7}"/>
          </ac:spMkLst>
        </pc:spChg>
        <pc:picChg chg="del">
          <ac:chgData name="Gwen Johnson" userId="S::gjohnson@odot.org::41aa3fcf-070f-4026-a7e7-ebf1f3a50c07" providerId="AD" clId="Web-{7EA57DF4-488B-4200-8BB9-B53153484301}" dt="2019-09-17T12:20:43.543" v="16"/>
          <ac:picMkLst>
            <pc:docMk/>
            <pc:sldMk cId="4179949324" sldId="270"/>
            <ac:picMk id="5" creationId="{D70C0097-0E1C-4D83-BD3A-06991A4D7FF2}"/>
          </ac:picMkLst>
        </pc:picChg>
        <pc:picChg chg="add mod modCrop">
          <ac:chgData name="Gwen Johnson" userId="S::gjohnson@odot.org::41aa3fcf-070f-4026-a7e7-ebf1f3a50c07" providerId="AD" clId="Web-{7EA57DF4-488B-4200-8BB9-B53153484301}" dt="2019-09-17T12:39:03.331" v="99" actId="1076"/>
          <ac:picMkLst>
            <pc:docMk/>
            <pc:sldMk cId="4179949324" sldId="270"/>
            <ac:picMk id="7" creationId="{6F81425F-660B-4906-8E52-C924E8875262}"/>
          </ac:picMkLst>
        </pc:picChg>
      </pc:sldChg>
      <pc:sldChg chg="modSp mod modShow">
        <pc:chgData name="Gwen Johnson" userId="S::gjohnson@odot.org::41aa3fcf-070f-4026-a7e7-ebf1f3a50c07" providerId="AD" clId="Web-{7EA57DF4-488B-4200-8BB9-B53153484301}" dt="2019-09-17T12:39:28.050" v="102" actId="1076"/>
        <pc:sldMkLst>
          <pc:docMk/>
          <pc:sldMk cId="1881839612" sldId="271"/>
        </pc:sldMkLst>
        <pc:picChg chg="mod modCrop">
          <ac:chgData name="Gwen Johnson" userId="S::gjohnson@odot.org::41aa3fcf-070f-4026-a7e7-ebf1f3a50c07" providerId="AD" clId="Web-{7EA57DF4-488B-4200-8BB9-B53153484301}" dt="2019-09-17T12:39:28.050" v="102" actId="1076"/>
          <ac:picMkLst>
            <pc:docMk/>
            <pc:sldMk cId="1881839612" sldId="271"/>
            <ac:picMk id="5" creationId="{DC829293-03DB-425A-9540-6ECCA0C75696}"/>
          </ac:picMkLst>
        </pc:picChg>
      </pc:sldChg>
      <pc:sldChg chg="modSp mod modShow">
        <pc:chgData name="Gwen Johnson" userId="S::gjohnson@odot.org::41aa3fcf-070f-4026-a7e7-ebf1f3a50c07" providerId="AD" clId="Web-{7EA57DF4-488B-4200-8BB9-B53153484301}" dt="2019-09-17T12:39:17.910" v="101" actId="1076"/>
        <pc:sldMkLst>
          <pc:docMk/>
          <pc:sldMk cId="2944382918" sldId="272"/>
        </pc:sldMkLst>
        <pc:picChg chg="mod modCrop">
          <ac:chgData name="Gwen Johnson" userId="S::gjohnson@odot.org::41aa3fcf-070f-4026-a7e7-ebf1f3a50c07" providerId="AD" clId="Web-{7EA57DF4-488B-4200-8BB9-B53153484301}" dt="2019-09-17T12:39:17.910" v="101" actId="1076"/>
          <ac:picMkLst>
            <pc:docMk/>
            <pc:sldMk cId="2944382918" sldId="272"/>
            <ac:picMk id="5" creationId="{328D87E4-F3ED-4BBE-9D4B-AEAAEC1EB718}"/>
          </ac:picMkLst>
        </pc:picChg>
      </pc:sldChg>
      <pc:sldChg chg="modSp mod modShow">
        <pc:chgData name="Gwen Johnson" userId="S::gjohnson@odot.org::41aa3fcf-070f-4026-a7e7-ebf1f3a50c07" providerId="AD" clId="Web-{7EA57DF4-488B-4200-8BB9-B53153484301}" dt="2019-09-17T12:41:27.457" v="110" actId="1076"/>
        <pc:sldMkLst>
          <pc:docMk/>
          <pc:sldMk cId="1365727155" sldId="273"/>
        </pc:sldMkLst>
        <pc:picChg chg="mod modCrop">
          <ac:chgData name="Gwen Johnson" userId="S::gjohnson@odot.org::41aa3fcf-070f-4026-a7e7-ebf1f3a50c07" providerId="AD" clId="Web-{7EA57DF4-488B-4200-8BB9-B53153484301}" dt="2019-09-17T12:41:27.457" v="110" actId="1076"/>
          <ac:picMkLst>
            <pc:docMk/>
            <pc:sldMk cId="1365727155" sldId="273"/>
            <ac:picMk id="5" creationId="{4E664274-810E-42D9-9D03-FD1022A3AB7B}"/>
          </ac:picMkLst>
        </pc:picChg>
      </pc:sldChg>
      <pc:sldChg chg="modSp mod modShow">
        <pc:chgData name="Gwen Johnson" userId="S::gjohnson@odot.org::41aa3fcf-070f-4026-a7e7-ebf1f3a50c07" providerId="AD" clId="Web-{7EA57DF4-488B-4200-8BB9-B53153484301}" dt="2019-09-17T12:39:53.910" v="105" actId="1076"/>
        <pc:sldMkLst>
          <pc:docMk/>
          <pc:sldMk cId="1697958183" sldId="274"/>
        </pc:sldMkLst>
        <pc:picChg chg="mod modCrop">
          <ac:chgData name="Gwen Johnson" userId="S::gjohnson@odot.org::41aa3fcf-070f-4026-a7e7-ebf1f3a50c07" providerId="AD" clId="Web-{7EA57DF4-488B-4200-8BB9-B53153484301}" dt="2019-09-17T12:39:53.910" v="105" actId="1076"/>
          <ac:picMkLst>
            <pc:docMk/>
            <pc:sldMk cId="1697958183" sldId="274"/>
            <ac:picMk id="5" creationId="{13B9F168-E7F5-470C-AEF0-573396B71E9D}"/>
          </ac:picMkLst>
        </pc:picChg>
      </pc:sldChg>
      <pc:sldChg chg="modSp mod modShow">
        <pc:chgData name="Gwen Johnson" userId="S::gjohnson@odot.org::41aa3fcf-070f-4026-a7e7-ebf1f3a50c07" providerId="AD" clId="Web-{7EA57DF4-488B-4200-8BB9-B53153484301}" dt="2019-09-17T12:39:43.238" v="104" actId="1076"/>
        <pc:sldMkLst>
          <pc:docMk/>
          <pc:sldMk cId="3034006614" sldId="275"/>
        </pc:sldMkLst>
        <pc:picChg chg="mod modCrop">
          <ac:chgData name="Gwen Johnson" userId="S::gjohnson@odot.org::41aa3fcf-070f-4026-a7e7-ebf1f3a50c07" providerId="AD" clId="Web-{7EA57DF4-488B-4200-8BB9-B53153484301}" dt="2019-09-17T12:39:43.238" v="104" actId="1076"/>
          <ac:picMkLst>
            <pc:docMk/>
            <pc:sldMk cId="3034006614" sldId="275"/>
            <ac:picMk id="5" creationId="{0E713ECB-78AC-42A3-B6F2-FF66A1B32690}"/>
          </ac:picMkLst>
        </pc:picChg>
      </pc:sldChg>
      <pc:sldChg chg="modSp mod modShow">
        <pc:chgData name="Gwen Johnson" userId="S::gjohnson@odot.org::41aa3fcf-070f-4026-a7e7-ebf1f3a50c07" providerId="AD" clId="Web-{7EA57DF4-488B-4200-8BB9-B53153484301}" dt="2019-09-17T12:39:36.035" v="103" actId="1076"/>
        <pc:sldMkLst>
          <pc:docMk/>
          <pc:sldMk cId="3267582459" sldId="276"/>
        </pc:sldMkLst>
        <pc:picChg chg="mod">
          <ac:chgData name="Gwen Johnson" userId="S::gjohnson@odot.org::41aa3fcf-070f-4026-a7e7-ebf1f3a50c07" providerId="AD" clId="Web-{7EA57DF4-488B-4200-8BB9-B53153484301}" dt="2019-09-17T12:39:36.035" v="103" actId="1076"/>
          <ac:picMkLst>
            <pc:docMk/>
            <pc:sldMk cId="3267582459" sldId="276"/>
            <ac:picMk id="5" creationId="{E133A281-011A-47BA-BDB9-84D9056889D6}"/>
          </ac:picMkLst>
        </pc:picChg>
      </pc:sldChg>
      <pc:sldChg chg="modSp mod modShow">
        <pc:chgData name="Gwen Johnson" userId="S::gjohnson@odot.org::41aa3fcf-070f-4026-a7e7-ebf1f3a50c07" providerId="AD" clId="Web-{7EA57DF4-488B-4200-8BB9-B53153484301}" dt="2019-09-17T12:40:50.176" v="107" actId="1076"/>
        <pc:sldMkLst>
          <pc:docMk/>
          <pc:sldMk cId="3289008494" sldId="277"/>
        </pc:sldMkLst>
        <pc:picChg chg="mod">
          <ac:chgData name="Gwen Johnson" userId="S::gjohnson@odot.org::41aa3fcf-070f-4026-a7e7-ebf1f3a50c07" providerId="AD" clId="Web-{7EA57DF4-488B-4200-8BB9-B53153484301}" dt="2019-09-17T12:40:50.176" v="107" actId="1076"/>
          <ac:picMkLst>
            <pc:docMk/>
            <pc:sldMk cId="3289008494" sldId="277"/>
            <ac:picMk id="5" creationId="{CC6F183D-D70E-4617-8F3A-5C66EAC94B87}"/>
          </ac:picMkLst>
        </pc:picChg>
      </pc:sldChg>
      <pc:sldChg chg="modSp mod modShow">
        <pc:chgData name="Gwen Johnson" userId="S::gjohnson@odot.org::41aa3fcf-070f-4026-a7e7-ebf1f3a50c07" providerId="AD" clId="Web-{7EA57DF4-488B-4200-8BB9-B53153484301}" dt="2019-09-17T12:40:39.176" v="106" actId="1076"/>
        <pc:sldMkLst>
          <pc:docMk/>
          <pc:sldMk cId="2821469327" sldId="278"/>
        </pc:sldMkLst>
        <pc:picChg chg="mod">
          <ac:chgData name="Gwen Johnson" userId="S::gjohnson@odot.org::41aa3fcf-070f-4026-a7e7-ebf1f3a50c07" providerId="AD" clId="Web-{7EA57DF4-488B-4200-8BB9-B53153484301}" dt="2019-09-17T12:40:39.176" v="106" actId="1076"/>
          <ac:picMkLst>
            <pc:docMk/>
            <pc:sldMk cId="2821469327" sldId="278"/>
            <ac:picMk id="5" creationId="{BB31B759-5327-4CAF-85D3-28580A8E80D3}"/>
          </ac:picMkLst>
        </pc:picChg>
      </pc:sldChg>
      <pc:sldChg chg="addSp modSp mod modShow">
        <pc:chgData name="Gwen Johnson" userId="S::gjohnson@odot.org::41aa3fcf-070f-4026-a7e7-ebf1f3a50c07" providerId="AD" clId="Web-{7EA57DF4-488B-4200-8BB9-B53153484301}" dt="2019-09-17T12:41:05.770" v="108" actId="1076"/>
        <pc:sldMkLst>
          <pc:docMk/>
          <pc:sldMk cId="3940751048" sldId="279"/>
        </pc:sldMkLst>
        <pc:picChg chg="add mod">
          <ac:chgData name="Gwen Johnson" userId="S::gjohnson@odot.org::41aa3fcf-070f-4026-a7e7-ebf1f3a50c07" providerId="AD" clId="Web-{7EA57DF4-488B-4200-8BB9-B53153484301}" dt="2019-09-17T12:41:05.770" v="108" actId="1076"/>
          <ac:picMkLst>
            <pc:docMk/>
            <pc:sldMk cId="3940751048" sldId="279"/>
            <ac:picMk id="5" creationId="{3EB8829E-B546-4CFC-BEC5-E2A09150F823}"/>
          </ac:picMkLst>
        </pc:picChg>
      </pc:sldChg>
      <pc:sldChg chg="addSp delSp modSp">
        <pc:chgData name="Gwen Johnson" userId="S::gjohnson@odot.org::41aa3fcf-070f-4026-a7e7-ebf1f3a50c07" providerId="AD" clId="Web-{7EA57DF4-488B-4200-8BB9-B53153484301}" dt="2019-09-17T12:41:11.941" v="109" actId="1076"/>
        <pc:sldMkLst>
          <pc:docMk/>
          <pc:sldMk cId="4179061812" sldId="280"/>
        </pc:sldMkLst>
        <pc:spChg chg="mod">
          <ac:chgData name="Gwen Johnson" userId="S::gjohnson@odot.org::41aa3fcf-070f-4026-a7e7-ebf1f3a50c07" providerId="AD" clId="Web-{7EA57DF4-488B-4200-8BB9-B53153484301}" dt="2019-09-17T12:33:32.845" v="78" actId="14100"/>
          <ac:spMkLst>
            <pc:docMk/>
            <pc:sldMk cId="4179061812" sldId="280"/>
            <ac:spMk id="3" creationId="{F0E1CA96-FB3E-4E21-8417-0058562147F6}"/>
          </ac:spMkLst>
        </pc:spChg>
        <pc:picChg chg="del">
          <ac:chgData name="Gwen Johnson" userId="S::gjohnson@odot.org::41aa3fcf-070f-4026-a7e7-ebf1f3a50c07" providerId="AD" clId="Web-{7EA57DF4-488B-4200-8BB9-B53153484301}" dt="2019-09-17T12:20:10.732" v="8"/>
          <ac:picMkLst>
            <pc:docMk/>
            <pc:sldMk cId="4179061812" sldId="280"/>
            <ac:picMk id="5" creationId="{53ECFA3C-EFFA-40B4-B9A3-873F5E4ED54F}"/>
          </ac:picMkLst>
        </pc:picChg>
        <pc:picChg chg="add mod modCrop">
          <ac:chgData name="Gwen Johnson" userId="S::gjohnson@odot.org::41aa3fcf-070f-4026-a7e7-ebf1f3a50c07" providerId="AD" clId="Web-{7EA57DF4-488B-4200-8BB9-B53153484301}" dt="2019-09-17T12:41:11.941" v="109" actId="1076"/>
          <ac:picMkLst>
            <pc:docMk/>
            <pc:sldMk cId="4179061812" sldId="280"/>
            <ac:picMk id="7" creationId="{44EC179C-BEE9-411B-AB3C-EBA36089AA08}"/>
          </ac:picMkLst>
        </pc:picChg>
      </pc:sldChg>
    </pc:docChg>
  </pc:docChgLst>
  <pc:docChgLst>
    <pc:chgData name="Gwen Johnson" userId="S::gjohnson@odot.org::41aa3fcf-070f-4026-a7e7-ebf1f3a50c07" providerId="AD" clId="Web-{794FC6BB-6206-41E9-8AFD-E671DACA7849}"/>
    <pc:docChg chg="modSld">
      <pc:chgData name="Gwen Johnson" userId="S::gjohnson@odot.org::41aa3fcf-070f-4026-a7e7-ebf1f3a50c07" providerId="AD" clId="Web-{794FC6BB-6206-41E9-8AFD-E671DACA7849}" dt="2019-07-17T15:18:41.135" v="20" actId="1076"/>
      <pc:docMkLst>
        <pc:docMk/>
      </pc:docMkLst>
      <pc:sldChg chg="addSp modSp">
        <pc:chgData name="Gwen Johnson" userId="S::gjohnson@odot.org::41aa3fcf-070f-4026-a7e7-ebf1f3a50c07" providerId="AD" clId="Web-{794FC6BB-6206-41E9-8AFD-E671DACA7849}" dt="2019-07-17T15:15:31.882" v="12" actId="1076"/>
        <pc:sldMkLst>
          <pc:docMk/>
          <pc:sldMk cId="442953937" sldId="264"/>
        </pc:sldMkLst>
        <pc:spChg chg="mod">
          <ac:chgData name="Gwen Johnson" userId="S::gjohnson@odot.org::41aa3fcf-070f-4026-a7e7-ebf1f3a50c07" providerId="AD" clId="Web-{794FC6BB-6206-41E9-8AFD-E671DACA7849}" dt="2019-07-17T15:14:57.179" v="5" actId="20577"/>
          <ac:spMkLst>
            <pc:docMk/>
            <pc:sldMk cId="442953937" sldId="264"/>
            <ac:spMk id="3" creationId="{F0E1CA96-FB3E-4E21-8417-0058562147F6}"/>
          </ac:spMkLst>
        </pc:spChg>
        <pc:picChg chg="add mod">
          <ac:chgData name="Gwen Johnson" userId="S::gjohnson@odot.org::41aa3fcf-070f-4026-a7e7-ebf1f3a50c07" providerId="AD" clId="Web-{794FC6BB-6206-41E9-8AFD-E671DACA7849}" dt="2019-07-17T15:15:31.882" v="12" actId="1076"/>
          <ac:picMkLst>
            <pc:docMk/>
            <pc:sldMk cId="442953937" sldId="264"/>
            <ac:picMk id="5" creationId="{D59476AC-6239-4B78-AFC0-A15E5C396D18}"/>
          </ac:picMkLst>
        </pc:picChg>
      </pc:sldChg>
      <pc:sldChg chg="addSp modSp">
        <pc:chgData name="Gwen Johnson" userId="S::gjohnson@odot.org::41aa3fcf-070f-4026-a7e7-ebf1f3a50c07" providerId="AD" clId="Web-{794FC6BB-6206-41E9-8AFD-E671DACA7849}" dt="2019-07-17T15:18:41.135" v="20" actId="1076"/>
        <pc:sldMkLst>
          <pc:docMk/>
          <pc:sldMk cId="2568680457" sldId="265"/>
        </pc:sldMkLst>
        <pc:spChg chg="mod">
          <ac:chgData name="Gwen Johnson" userId="S::gjohnson@odot.org::41aa3fcf-070f-4026-a7e7-ebf1f3a50c07" providerId="AD" clId="Web-{794FC6BB-6206-41E9-8AFD-E671DACA7849}" dt="2019-07-17T15:17:40.728" v="13" actId="14100"/>
          <ac:spMkLst>
            <pc:docMk/>
            <pc:sldMk cId="2568680457" sldId="265"/>
            <ac:spMk id="3" creationId="{F0E1CA96-FB3E-4E21-8417-0058562147F6}"/>
          </ac:spMkLst>
        </pc:spChg>
        <pc:picChg chg="add mod">
          <ac:chgData name="Gwen Johnson" userId="S::gjohnson@odot.org::41aa3fcf-070f-4026-a7e7-ebf1f3a50c07" providerId="AD" clId="Web-{794FC6BB-6206-41E9-8AFD-E671DACA7849}" dt="2019-07-17T15:18:41.135" v="20" actId="1076"/>
          <ac:picMkLst>
            <pc:docMk/>
            <pc:sldMk cId="2568680457" sldId="265"/>
            <ac:picMk id="5" creationId="{9A0FD6E5-4603-43B6-B4CF-B6F871C91F0A}"/>
          </ac:picMkLst>
        </pc:picChg>
      </pc:sldChg>
    </pc:docChg>
  </pc:docChgLst>
  <pc:docChgLst>
    <pc:chgData name="Gwen Johnson" userId="S::gjohnson@odot.org::41aa3fcf-070f-4026-a7e7-ebf1f3a50c07" providerId="AD" clId="Web-{71ABE881-6920-4FA8-9DB0-4698F0E43677}"/>
    <pc:docChg chg="addSld modSld">
      <pc:chgData name="Gwen Johnson" userId="S::gjohnson@odot.org::41aa3fcf-070f-4026-a7e7-ebf1f3a50c07" providerId="AD" clId="Web-{71ABE881-6920-4FA8-9DB0-4698F0E43677}" dt="2019-06-26T12:35:05.627" v="84" actId="20577"/>
      <pc:docMkLst>
        <pc:docMk/>
      </pc:docMkLst>
      <pc:sldChg chg="addSp delSp modSp mod setBg setClrOvrMap">
        <pc:chgData name="Gwen Johnson" userId="S::gjohnson@odot.org::41aa3fcf-070f-4026-a7e7-ebf1f3a50c07" providerId="AD" clId="Web-{71ABE881-6920-4FA8-9DB0-4698F0E43677}" dt="2019-06-26T12:35:05.627" v="83" actId="20577"/>
        <pc:sldMkLst>
          <pc:docMk/>
          <pc:sldMk cId="521040635" sldId="256"/>
        </pc:sldMkLst>
        <pc:spChg chg="mod ord">
          <ac:chgData name="Gwen Johnson" userId="S::gjohnson@odot.org::41aa3fcf-070f-4026-a7e7-ebf1f3a50c07" providerId="AD" clId="Web-{71ABE881-6920-4FA8-9DB0-4698F0E43677}" dt="2019-06-26T12:32:45.394" v="9" actId="20577"/>
          <ac:spMkLst>
            <pc:docMk/>
            <pc:sldMk cId="521040635" sldId="256"/>
            <ac:spMk id="2" creationId="{00000000-0000-0000-0000-000000000000}"/>
          </ac:spMkLst>
        </pc:spChg>
        <pc:spChg chg="mod">
          <ac:chgData name="Gwen Johnson" userId="S::gjohnson@odot.org::41aa3fcf-070f-4026-a7e7-ebf1f3a50c07" providerId="AD" clId="Web-{71ABE881-6920-4FA8-9DB0-4698F0E43677}" dt="2019-06-26T12:35:05.627" v="83" actId="20577"/>
          <ac:spMkLst>
            <pc:docMk/>
            <pc:sldMk cId="521040635" sldId="256"/>
            <ac:spMk id="3" creationId="{00000000-0000-0000-0000-000000000000}"/>
          </ac:spMkLst>
        </pc:spChg>
        <pc:spChg chg="add">
          <ac:chgData name="Gwen Johnson" userId="S::gjohnson@odot.org::41aa3fcf-070f-4026-a7e7-ebf1f3a50c07" providerId="AD" clId="Web-{71ABE881-6920-4FA8-9DB0-4698F0E43677}" dt="2019-06-26T12:31:53.127" v="2"/>
          <ac:spMkLst>
            <pc:docMk/>
            <pc:sldMk cId="521040635" sldId="256"/>
            <ac:spMk id="5" creationId="{27577DEC-D9A5-404D-9789-702F4319BEC8}"/>
          </ac:spMkLst>
        </pc:spChg>
        <pc:spChg chg="add del">
          <ac:chgData name="Gwen Johnson" userId="S::gjohnson@odot.org::41aa3fcf-070f-4026-a7e7-ebf1f3a50c07" providerId="AD" clId="Web-{71ABE881-6920-4FA8-9DB0-4698F0E43677}" dt="2019-06-26T12:31:53.120" v="1"/>
          <ac:spMkLst>
            <pc:docMk/>
            <pc:sldMk cId="521040635" sldId="256"/>
            <ac:spMk id="8" creationId="{9179DE42-5613-4B35-A1E6-6CCBAA13C743}"/>
          </ac:spMkLst>
        </pc:spChg>
        <pc:spChg chg="add del">
          <ac:chgData name="Gwen Johnson" userId="S::gjohnson@odot.org::41aa3fcf-070f-4026-a7e7-ebf1f3a50c07" providerId="AD" clId="Web-{71ABE881-6920-4FA8-9DB0-4698F0E43677}" dt="2019-06-26T12:31:53.120" v="1"/>
          <ac:spMkLst>
            <pc:docMk/>
            <pc:sldMk cId="521040635" sldId="256"/>
            <ac:spMk id="14" creationId="{52FB45E9-914E-4471-AC87-E475CD51767D}"/>
          </ac:spMkLst>
        </pc:spChg>
        <pc:spChg chg="add del">
          <ac:chgData name="Gwen Johnson" userId="S::gjohnson@odot.org::41aa3fcf-070f-4026-a7e7-ebf1f3a50c07" providerId="AD" clId="Web-{71ABE881-6920-4FA8-9DB0-4698F0E43677}" dt="2019-06-26T12:31:53.120" v="1"/>
          <ac:spMkLst>
            <pc:docMk/>
            <pc:sldMk cId="521040635" sldId="256"/>
            <ac:spMk id="16" creationId="{C310626D-5743-49D4-8F7D-88C4F8F05774}"/>
          </ac:spMkLst>
        </pc:spChg>
        <pc:spChg chg="add del">
          <ac:chgData name="Gwen Johnson" userId="S::gjohnson@odot.org::41aa3fcf-070f-4026-a7e7-ebf1f3a50c07" providerId="AD" clId="Web-{71ABE881-6920-4FA8-9DB0-4698F0E43677}" dt="2019-06-26T12:31:53.120" v="1"/>
          <ac:spMkLst>
            <pc:docMk/>
            <pc:sldMk cId="521040635" sldId="256"/>
            <ac:spMk id="18" creationId="{3C195FC1-B568-4C72-9902-34CB35DDD7A1}"/>
          </ac:spMkLst>
        </pc:spChg>
        <pc:spChg chg="add del">
          <ac:chgData name="Gwen Johnson" userId="S::gjohnson@odot.org::41aa3fcf-070f-4026-a7e7-ebf1f3a50c07" providerId="AD" clId="Web-{71ABE881-6920-4FA8-9DB0-4698F0E43677}" dt="2019-06-26T12:31:53.120" v="1"/>
          <ac:spMkLst>
            <pc:docMk/>
            <pc:sldMk cId="521040635" sldId="256"/>
            <ac:spMk id="20" creationId="{EF2BDF77-362C-43F0-8CBB-A969EC2AE0C4}"/>
          </ac:spMkLst>
        </pc:spChg>
        <pc:spChg chg="add del">
          <ac:chgData name="Gwen Johnson" userId="S::gjohnson@odot.org::41aa3fcf-070f-4026-a7e7-ebf1f3a50c07" providerId="AD" clId="Web-{71ABE881-6920-4FA8-9DB0-4698F0E43677}" dt="2019-06-26T12:31:53.120" v="1"/>
          <ac:spMkLst>
            <pc:docMk/>
            <pc:sldMk cId="521040635" sldId="256"/>
            <ac:spMk id="22" creationId="{4BE96B01-3929-432D-B8C2-ADBCB74C2EF4}"/>
          </ac:spMkLst>
        </pc:spChg>
        <pc:spChg chg="add del">
          <ac:chgData name="Gwen Johnson" userId="S::gjohnson@odot.org::41aa3fcf-070f-4026-a7e7-ebf1f3a50c07" providerId="AD" clId="Web-{71ABE881-6920-4FA8-9DB0-4698F0E43677}" dt="2019-06-26T12:31:53.120" v="1"/>
          <ac:spMkLst>
            <pc:docMk/>
            <pc:sldMk cId="521040635" sldId="256"/>
            <ac:spMk id="24" creationId="{2A6FCDE6-CDE2-4C51-B18E-A95CFB679714}"/>
          </ac:spMkLst>
        </pc:spChg>
        <pc:spChg chg="add del">
          <ac:chgData name="Gwen Johnson" userId="S::gjohnson@odot.org::41aa3fcf-070f-4026-a7e7-ebf1f3a50c07" providerId="AD" clId="Web-{71ABE881-6920-4FA8-9DB0-4698F0E43677}" dt="2019-06-26T12:31:53.120" v="1"/>
          <ac:spMkLst>
            <pc:docMk/>
            <pc:sldMk cId="521040635" sldId="256"/>
            <ac:spMk id="26" creationId="{9D2E8756-2465-473A-BA2A-2DB1D6224745}"/>
          </ac:spMkLst>
        </pc:spChg>
        <pc:grpChg chg="add">
          <ac:chgData name="Gwen Johnson" userId="S::gjohnson@odot.org::41aa3fcf-070f-4026-a7e7-ebf1f3a50c07" providerId="AD" clId="Web-{71ABE881-6920-4FA8-9DB0-4698F0E43677}" dt="2019-06-26T12:31:53.127" v="2"/>
          <ac:grpSpMkLst>
            <pc:docMk/>
            <pc:sldMk cId="521040635" sldId="256"/>
            <ac:grpSpMk id="6" creationId="{CEEA9366-CEA8-4F23-B065-4337F0D836FE}"/>
          </ac:grpSpMkLst>
        </pc:grpChg>
        <pc:cxnChg chg="add del">
          <ac:chgData name="Gwen Johnson" userId="S::gjohnson@odot.org::41aa3fcf-070f-4026-a7e7-ebf1f3a50c07" providerId="AD" clId="Web-{71ABE881-6920-4FA8-9DB0-4698F0E43677}" dt="2019-06-26T12:31:53.120" v="1"/>
          <ac:cxnSpMkLst>
            <pc:docMk/>
            <pc:sldMk cId="521040635" sldId="256"/>
            <ac:cxnSpMk id="10" creationId="{EB898B32-3891-4C3A-8F58-C5969D2E9033}"/>
          </ac:cxnSpMkLst>
        </pc:cxnChg>
        <pc:cxnChg chg="add del">
          <ac:chgData name="Gwen Johnson" userId="S::gjohnson@odot.org::41aa3fcf-070f-4026-a7e7-ebf1f3a50c07" providerId="AD" clId="Web-{71ABE881-6920-4FA8-9DB0-4698F0E43677}" dt="2019-06-26T12:31:53.120" v="1"/>
          <ac:cxnSpMkLst>
            <pc:docMk/>
            <pc:sldMk cId="521040635" sldId="256"/>
            <ac:cxnSpMk id="12" creationId="{4AE4806D-B8F9-4679-A68A-9BD21C01A301}"/>
          </ac:cxnSpMkLst>
        </pc:cxnChg>
      </pc:sldChg>
      <pc:sldChg chg="addSp modSp new mod setBg">
        <pc:chgData name="Gwen Johnson" userId="S::gjohnson@odot.org::41aa3fcf-070f-4026-a7e7-ebf1f3a50c07" providerId="AD" clId="Web-{71ABE881-6920-4FA8-9DB0-4698F0E43677}" dt="2019-06-26T12:33:31.063" v="17"/>
        <pc:sldMkLst>
          <pc:docMk/>
          <pc:sldMk cId="1846288196" sldId="257"/>
        </pc:sldMkLst>
        <pc:spChg chg="mod">
          <ac:chgData name="Gwen Johnson" userId="S::gjohnson@odot.org::41aa3fcf-070f-4026-a7e7-ebf1f3a50c07" providerId="AD" clId="Web-{71ABE881-6920-4FA8-9DB0-4698F0E43677}" dt="2019-06-26T12:33:31.063" v="17"/>
          <ac:spMkLst>
            <pc:docMk/>
            <pc:sldMk cId="1846288196" sldId="257"/>
            <ac:spMk id="2" creationId="{16BC601C-D419-4BF2-A177-C551D09FE32F}"/>
          </ac:spMkLst>
        </pc:spChg>
        <pc:spChg chg="mod">
          <ac:chgData name="Gwen Johnson" userId="S::gjohnson@odot.org::41aa3fcf-070f-4026-a7e7-ebf1f3a50c07" providerId="AD" clId="Web-{71ABE881-6920-4FA8-9DB0-4698F0E43677}" dt="2019-06-26T12:33:31.063" v="17"/>
          <ac:spMkLst>
            <pc:docMk/>
            <pc:sldMk cId="1846288196" sldId="257"/>
            <ac:spMk id="3" creationId="{56ADA6EA-A812-4405-B8BE-59E8304CD320}"/>
          </ac:spMkLst>
        </pc:spChg>
        <pc:spChg chg="add">
          <ac:chgData name="Gwen Johnson" userId="S::gjohnson@odot.org::41aa3fcf-070f-4026-a7e7-ebf1f3a50c07" providerId="AD" clId="Web-{71ABE881-6920-4FA8-9DB0-4698F0E43677}" dt="2019-06-26T12:33:31.063" v="17"/>
          <ac:spMkLst>
            <pc:docMk/>
            <pc:sldMk cId="1846288196" sldId="257"/>
            <ac:spMk id="8" creationId="{CE3A6A76-AE5D-49AE-9D49-90C0F1548261}"/>
          </ac:spMkLst>
        </pc:spChg>
        <pc:grpChg chg="add">
          <ac:chgData name="Gwen Johnson" userId="S::gjohnson@odot.org::41aa3fcf-070f-4026-a7e7-ebf1f3a50c07" providerId="AD" clId="Web-{71ABE881-6920-4FA8-9DB0-4698F0E43677}" dt="2019-06-26T12:33:31.063" v="17"/>
          <ac:grpSpMkLst>
            <pc:docMk/>
            <pc:sldMk cId="1846288196" sldId="257"/>
            <ac:grpSpMk id="10" creationId="{64DBF464-02EB-49E8-BED5-CCD9C0E092FA}"/>
          </ac:grpSpMkLst>
        </pc:grpChg>
      </pc:sldChg>
    </pc:docChg>
  </pc:docChgLst>
  <pc:docChgLst>
    <pc:chgData name="Gwen Johnson" userId="S::gjohnson@odot.org::41aa3fcf-070f-4026-a7e7-ebf1f3a50c07" providerId="AD" clId="Web-{FEF37B0E-9E56-459C-A4D4-B55E129A4724}"/>
    <pc:docChg chg="modSld">
      <pc:chgData name="Gwen Johnson" userId="S::gjohnson@odot.org::41aa3fcf-070f-4026-a7e7-ebf1f3a50c07" providerId="AD" clId="Web-{FEF37B0E-9E56-459C-A4D4-B55E129A4724}" dt="2019-07-05T14:56:53.842" v="7" actId="20577"/>
      <pc:docMkLst>
        <pc:docMk/>
      </pc:docMkLst>
      <pc:sldChg chg="mod modShow">
        <pc:chgData name="Gwen Johnson" userId="S::gjohnson@odot.org::41aa3fcf-070f-4026-a7e7-ebf1f3a50c07" providerId="AD" clId="Web-{FEF37B0E-9E56-459C-A4D4-B55E129A4724}" dt="2019-07-05T14:56:07.632" v="0"/>
        <pc:sldMkLst>
          <pc:docMk/>
          <pc:sldMk cId="1846288196" sldId="257"/>
        </pc:sldMkLst>
      </pc:sldChg>
      <pc:sldChg chg="modSp">
        <pc:chgData name="Gwen Johnson" userId="S::gjohnson@odot.org::41aa3fcf-070f-4026-a7e7-ebf1f3a50c07" providerId="AD" clId="Web-{FEF37B0E-9E56-459C-A4D4-B55E129A4724}" dt="2019-07-05T14:56:53.295" v="5" actId="20577"/>
        <pc:sldMkLst>
          <pc:docMk/>
          <pc:sldMk cId="2457614588" sldId="263"/>
        </pc:sldMkLst>
        <pc:spChg chg="mod">
          <ac:chgData name="Gwen Johnson" userId="S::gjohnson@odot.org::41aa3fcf-070f-4026-a7e7-ebf1f3a50c07" providerId="AD" clId="Web-{FEF37B0E-9E56-459C-A4D4-B55E129A4724}" dt="2019-07-05T14:56:53.295" v="5" actId="20577"/>
          <ac:spMkLst>
            <pc:docMk/>
            <pc:sldMk cId="2457614588" sldId="263"/>
            <ac:spMk id="2" creationId="{1D5A11D9-22CD-4279-8D17-46F205D41067}"/>
          </ac:spMkLst>
        </pc:spChg>
      </pc:sldChg>
    </pc:docChg>
  </pc:docChgLst>
  <pc:docChgLst>
    <pc:chgData name="Devin Hargus" userId="S::dhargus@odot.org::2d28cc22-8389-493b-a502-009140c0f1bd" providerId="AD" clId="Web-{CE1AF0F4-774B-4FB6-A466-EC29E1326910}"/>
    <pc:docChg chg="modSld">
      <pc:chgData name="Devin Hargus" userId="S::dhargus@odot.org::2d28cc22-8389-493b-a502-009140c0f1bd" providerId="AD" clId="Web-{CE1AF0F4-774B-4FB6-A466-EC29E1326910}" dt="2019-09-17T13:50:05.829" v="6" actId="20577"/>
      <pc:docMkLst>
        <pc:docMk/>
      </pc:docMkLst>
      <pc:sldChg chg="modSp">
        <pc:chgData name="Devin Hargus" userId="S::dhargus@odot.org::2d28cc22-8389-493b-a502-009140c0f1bd" providerId="AD" clId="Web-{CE1AF0F4-774B-4FB6-A466-EC29E1326910}" dt="2019-09-17T13:50:05.251" v="5" actId="20577"/>
        <pc:sldMkLst>
          <pc:docMk/>
          <pc:sldMk cId="2568680457" sldId="265"/>
        </pc:sldMkLst>
        <pc:spChg chg="mod">
          <ac:chgData name="Devin Hargus" userId="S::dhargus@odot.org::2d28cc22-8389-493b-a502-009140c0f1bd" providerId="AD" clId="Web-{CE1AF0F4-774B-4FB6-A466-EC29E1326910}" dt="2019-09-17T13:50:05.251" v="5" actId="20577"/>
          <ac:spMkLst>
            <pc:docMk/>
            <pc:sldMk cId="2568680457" sldId="265"/>
            <ac:spMk id="3" creationId="{F0E1CA96-FB3E-4E21-8417-0058562147F6}"/>
          </ac:spMkLst>
        </pc:spChg>
      </pc:sldChg>
    </pc:docChg>
  </pc:docChgLst>
  <pc:docChgLst>
    <pc:chgData name="Gwen Johnson" userId="S::gjohnson@odot.org::41aa3fcf-070f-4026-a7e7-ebf1f3a50c07" providerId="AD" clId="Web-{F681BA00-49DD-4EFD-8E21-8888A452AF35}"/>
    <pc:docChg chg="addSld modSld sldOrd">
      <pc:chgData name="Gwen Johnson" userId="S::gjohnson@odot.org::41aa3fcf-070f-4026-a7e7-ebf1f3a50c07" providerId="AD" clId="Web-{F681BA00-49DD-4EFD-8E21-8888A452AF35}" dt="2019-09-16T16:58:08.116" v="231"/>
      <pc:docMkLst>
        <pc:docMk/>
      </pc:docMkLst>
      <pc:sldChg chg="addSp delSp modSp mod setBg setClrOvrMap">
        <pc:chgData name="Gwen Johnson" userId="S::gjohnson@odot.org::41aa3fcf-070f-4026-a7e7-ebf1f3a50c07" providerId="AD" clId="Web-{F681BA00-49DD-4EFD-8E21-8888A452AF35}" dt="2019-09-16T16:41:55.953" v="20"/>
        <pc:sldMkLst>
          <pc:docMk/>
          <pc:sldMk cId="1249546168" sldId="258"/>
        </pc:sldMkLst>
        <pc:spChg chg="mod ord">
          <ac:chgData name="Gwen Johnson" userId="S::gjohnson@odot.org::41aa3fcf-070f-4026-a7e7-ebf1f3a50c07" providerId="AD" clId="Web-{F681BA00-49DD-4EFD-8E21-8888A452AF35}" dt="2019-09-16T16:41:55.953" v="20"/>
          <ac:spMkLst>
            <pc:docMk/>
            <pc:sldMk cId="1249546168" sldId="258"/>
            <ac:spMk id="2" creationId="{16BC601C-D419-4BF2-A177-C551D09FE32F}"/>
          </ac:spMkLst>
        </pc:spChg>
        <pc:spChg chg="mod ord">
          <ac:chgData name="Gwen Johnson" userId="S::gjohnson@odot.org::41aa3fcf-070f-4026-a7e7-ebf1f3a50c07" providerId="AD" clId="Web-{F681BA00-49DD-4EFD-8E21-8888A452AF35}" dt="2019-09-16T16:41:55.953" v="20"/>
          <ac:spMkLst>
            <pc:docMk/>
            <pc:sldMk cId="1249546168" sldId="258"/>
            <ac:spMk id="3" creationId="{56ADA6EA-A812-4405-B8BE-59E8304CD320}"/>
          </ac:spMkLst>
        </pc:spChg>
        <pc:spChg chg="mod">
          <ac:chgData name="Gwen Johnson" userId="S::gjohnson@odot.org::41aa3fcf-070f-4026-a7e7-ebf1f3a50c07" providerId="AD" clId="Web-{F681BA00-49DD-4EFD-8E21-8888A452AF35}" dt="2019-09-16T16:41:55.953" v="20"/>
          <ac:spMkLst>
            <pc:docMk/>
            <pc:sldMk cId="1249546168" sldId="258"/>
            <ac:spMk id="4" creationId="{00000000-0000-0000-0000-000000000000}"/>
          </ac:spMkLst>
        </pc:spChg>
        <pc:spChg chg="add del">
          <ac:chgData name="Gwen Johnson" userId="S::gjohnson@odot.org::41aa3fcf-070f-4026-a7e7-ebf1f3a50c07" providerId="AD" clId="Web-{F681BA00-49DD-4EFD-8E21-8888A452AF35}" dt="2019-09-16T16:41:55.953" v="20"/>
          <ac:spMkLst>
            <pc:docMk/>
            <pc:sldMk cId="1249546168" sldId="258"/>
            <ac:spMk id="20" creationId="{9179DE42-5613-4B35-A1E6-6CCBAA13C743}"/>
          </ac:spMkLst>
        </pc:spChg>
        <pc:spChg chg="add del">
          <ac:chgData name="Gwen Johnson" userId="S::gjohnson@odot.org::41aa3fcf-070f-4026-a7e7-ebf1f3a50c07" providerId="AD" clId="Web-{F681BA00-49DD-4EFD-8E21-8888A452AF35}" dt="2019-09-16T16:41:55.953" v="20"/>
          <ac:spMkLst>
            <pc:docMk/>
            <pc:sldMk cId="1249546168" sldId="258"/>
            <ac:spMk id="26" creationId="{52FB45E9-914E-4471-AC87-E475CD51767D}"/>
          </ac:spMkLst>
        </pc:spChg>
        <pc:spChg chg="add del">
          <ac:chgData name="Gwen Johnson" userId="S::gjohnson@odot.org::41aa3fcf-070f-4026-a7e7-ebf1f3a50c07" providerId="AD" clId="Web-{F681BA00-49DD-4EFD-8E21-8888A452AF35}" dt="2019-09-16T16:41:55.953" v="20"/>
          <ac:spMkLst>
            <pc:docMk/>
            <pc:sldMk cId="1249546168" sldId="258"/>
            <ac:spMk id="28" creationId="{C310626D-5743-49D4-8F7D-88C4F8F05774}"/>
          </ac:spMkLst>
        </pc:spChg>
        <pc:spChg chg="add del">
          <ac:chgData name="Gwen Johnson" userId="S::gjohnson@odot.org::41aa3fcf-070f-4026-a7e7-ebf1f3a50c07" providerId="AD" clId="Web-{F681BA00-49DD-4EFD-8E21-8888A452AF35}" dt="2019-09-16T16:41:55.953" v="20"/>
          <ac:spMkLst>
            <pc:docMk/>
            <pc:sldMk cId="1249546168" sldId="258"/>
            <ac:spMk id="30" creationId="{3C195FC1-B568-4C72-9902-34CB35DDD7A1}"/>
          </ac:spMkLst>
        </pc:spChg>
        <pc:spChg chg="add del">
          <ac:chgData name="Gwen Johnson" userId="S::gjohnson@odot.org::41aa3fcf-070f-4026-a7e7-ebf1f3a50c07" providerId="AD" clId="Web-{F681BA00-49DD-4EFD-8E21-8888A452AF35}" dt="2019-09-16T16:41:55.953" v="20"/>
          <ac:spMkLst>
            <pc:docMk/>
            <pc:sldMk cId="1249546168" sldId="258"/>
            <ac:spMk id="32" creationId="{EF2BDF77-362C-43F0-8CBB-A969EC2AE0C4}"/>
          </ac:spMkLst>
        </pc:spChg>
        <pc:spChg chg="add del">
          <ac:chgData name="Gwen Johnson" userId="S::gjohnson@odot.org::41aa3fcf-070f-4026-a7e7-ebf1f3a50c07" providerId="AD" clId="Web-{F681BA00-49DD-4EFD-8E21-8888A452AF35}" dt="2019-09-16T16:41:55.953" v="20"/>
          <ac:spMkLst>
            <pc:docMk/>
            <pc:sldMk cId="1249546168" sldId="258"/>
            <ac:spMk id="34" creationId="{4BE96B01-3929-432D-B8C2-ADBCB74C2EF4}"/>
          </ac:spMkLst>
        </pc:spChg>
        <pc:spChg chg="add del">
          <ac:chgData name="Gwen Johnson" userId="S::gjohnson@odot.org::41aa3fcf-070f-4026-a7e7-ebf1f3a50c07" providerId="AD" clId="Web-{F681BA00-49DD-4EFD-8E21-8888A452AF35}" dt="2019-09-16T16:41:55.953" v="20"/>
          <ac:spMkLst>
            <pc:docMk/>
            <pc:sldMk cId="1249546168" sldId="258"/>
            <ac:spMk id="36" creationId="{2A6FCDE6-CDE2-4C51-B18E-A95CFB679714}"/>
          </ac:spMkLst>
        </pc:spChg>
        <pc:spChg chg="add del">
          <ac:chgData name="Gwen Johnson" userId="S::gjohnson@odot.org::41aa3fcf-070f-4026-a7e7-ebf1f3a50c07" providerId="AD" clId="Web-{F681BA00-49DD-4EFD-8E21-8888A452AF35}" dt="2019-09-16T16:41:55.953" v="20"/>
          <ac:spMkLst>
            <pc:docMk/>
            <pc:sldMk cId="1249546168" sldId="258"/>
            <ac:spMk id="38" creationId="{9D2E8756-2465-473A-BA2A-2DB1D6224745}"/>
          </ac:spMkLst>
        </pc:spChg>
        <pc:spChg chg="add del">
          <ac:chgData name="Gwen Johnson" userId="S::gjohnson@odot.org::41aa3fcf-070f-4026-a7e7-ebf1f3a50c07" providerId="AD" clId="Web-{F681BA00-49DD-4EFD-8E21-8888A452AF35}" dt="2019-09-16T16:41:55.953" v="20"/>
          <ac:spMkLst>
            <pc:docMk/>
            <pc:sldMk cId="1249546168" sldId="258"/>
            <ac:spMk id="55" creationId="{9B8A5A16-7BE9-4AA1-9B5E-00FAFA5C8647}"/>
          </ac:spMkLst>
        </pc:spChg>
        <pc:spChg chg="add del">
          <ac:chgData name="Gwen Johnson" userId="S::gjohnson@odot.org::41aa3fcf-070f-4026-a7e7-ebf1f3a50c07" providerId="AD" clId="Web-{F681BA00-49DD-4EFD-8E21-8888A452AF35}" dt="2019-09-16T16:41:54.265" v="19"/>
          <ac:spMkLst>
            <pc:docMk/>
            <pc:sldMk cId="1249546168" sldId="258"/>
            <ac:spMk id="84" creationId="{9179DE42-5613-4B35-A1E6-6CCBAA13C743}"/>
          </ac:spMkLst>
        </pc:spChg>
        <pc:spChg chg="add del">
          <ac:chgData name="Gwen Johnson" userId="S::gjohnson@odot.org::41aa3fcf-070f-4026-a7e7-ebf1f3a50c07" providerId="AD" clId="Web-{F681BA00-49DD-4EFD-8E21-8888A452AF35}" dt="2019-09-16T16:41:54.265" v="19"/>
          <ac:spMkLst>
            <pc:docMk/>
            <pc:sldMk cId="1249546168" sldId="258"/>
            <ac:spMk id="90" creationId="{52FB45E9-914E-4471-AC87-E475CD51767D}"/>
          </ac:spMkLst>
        </pc:spChg>
        <pc:spChg chg="add del">
          <ac:chgData name="Gwen Johnson" userId="S::gjohnson@odot.org::41aa3fcf-070f-4026-a7e7-ebf1f3a50c07" providerId="AD" clId="Web-{F681BA00-49DD-4EFD-8E21-8888A452AF35}" dt="2019-09-16T16:41:54.265" v="19"/>
          <ac:spMkLst>
            <pc:docMk/>
            <pc:sldMk cId="1249546168" sldId="258"/>
            <ac:spMk id="92" creationId="{C310626D-5743-49D4-8F7D-88C4F8F05774}"/>
          </ac:spMkLst>
        </pc:spChg>
        <pc:spChg chg="add del">
          <ac:chgData name="Gwen Johnson" userId="S::gjohnson@odot.org::41aa3fcf-070f-4026-a7e7-ebf1f3a50c07" providerId="AD" clId="Web-{F681BA00-49DD-4EFD-8E21-8888A452AF35}" dt="2019-09-16T16:41:54.265" v="19"/>
          <ac:spMkLst>
            <pc:docMk/>
            <pc:sldMk cId="1249546168" sldId="258"/>
            <ac:spMk id="94" creationId="{3C195FC1-B568-4C72-9902-34CB35DDD7A1}"/>
          </ac:spMkLst>
        </pc:spChg>
        <pc:spChg chg="add del">
          <ac:chgData name="Gwen Johnson" userId="S::gjohnson@odot.org::41aa3fcf-070f-4026-a7e7-ebf1f3a50c07" providerId="AD" clId="Web-{F681BA00-49DD-4EFD-8E21-8888A452AF35}" dt="2019-09-16T16:41:54.265" v="19"/>
          <ac:spMkLst>
            <pc:docMk/>
            <pc:sldMk cId="1249546168" sldId="258"/>
            <ac:spMk id="96" creationId="{EF2BDF77-362C-43F0-8CBB-A969EC2AE0C4}"/>
          </ac:spMkLst>
        </pc:spChg>
        <pc:spChg chg="add del">
          <ac:chgData name="Gwen Johnson" userId="S::gjohnson@odot.org::41aa3fcf-070f-4026-a7e7-ebf1f3a50c07" providerId="AD" clId="Web-{F681BA00-49DD-4EFD-8E21-8888A452AF35}" dt="2019-09-16T16:41:54.265" v="19"/>
          <ac:spMkLst>
            <pc:docMk/>
            <pc:sldMk cId="1249546168" sldId="258"/>
            <ac:spMk id="98" creationId="{4BE96B01-3929-432D-B8C2-ADBCB74C2EF4}"/>
          </ac:spMkLst>
        </pc:spChg>
        <pc:spChg chg="add del">
          <ac:chgData name="Gwen Johnson" userId="S::gjohnson@odot.org::41aa3fcf-070f-4026-a7e7-ebf1f3a50c07" providerId="AD" clId="Web-{F681BA00-49DD-4EFD-8E21-8888A452AF35}" dt="2019-09-16T16:41:54.265" v="19"/>
          <ac:spMkLst>
            <pc:docMk/>
            <pc:sldMk cId="1249546168" sldId="258"/>
            <ac:spMk id="100" creationId="{2A6FCDE6-CDE2-4C51-B18E-A95CFB679714}"/>
          </ac:spMkLst>
        </pc:spChg>
        <pc:spChg chg="add del">
          <ac:chgData name="Gwen Johnson" userId="S::gjohnson@odot.org::41aa3fcf-070f-4026-a7e7-ebf1f3a50c07" providerId="AD" clId="Web-{F681BA00-49DD-4EFD-8E21-8888A452AF35}" dt="2019-09-16T16:41:54.265" v="19"/>
          <ac:spMkLst>
            <pc:docMk/>
            <pc:sldMk cId="1249546168" sldId="258"/>
            <ac:spMk id="102" creationId="{9D2E8756-2465-473A-BA2A-2DB1D6224745}"/>
          </ac:spMkLst>
        </pc:spChg>
        <pc:grpChg chg="add del">
          <ac:chgData name="Gwen Johnson" userId="S::gjohnson@odot.org::41aa3fcf-070f-4026-a7e7-ebf1f3a50c07" providerId="AD" clId="Web-{F681BA00-49DD-4EFD-8E21-8888A452AF35}" dt="2019-09-16T16:41:55.953" v="20"/>
          <ac:grpSpMkLst>
            <pc:docMk/>
            <pc:sldMk cId="1249546168" sldId="258"/>
            <ac:grpSpMk id="8" creationId="{76582886-877C-4AEC-A77F-8055EB9A0CF9}"/>
          </ac:grpSpMkLst>
        </pc:grpChg>
        <pc:grpChg chg="add del">
          <ac:chgData name="Gwen Johnson" userId="S::gjohnson@odot.org::41aa3fcf-070f-4026-a7e7-ebf1f3a50c07" providerId="AD" clId="Web-{F681BA00-49DD-4EFD-8E21-8888A452AF35}" dt="2019-09-16T16:41:55.953" v="20"/>
          <ac:grpSpMkLst>
            <pc:docMk/>
            <pc:sldMk cId="1249546168" sldId="258"/>
            <ac:grpSpMk id="43" creationId="{76582886-877C-4AEC-A77F-8055EB9A0CF9}"/>
          </ac:grpSpMkLst>
        </pc:grpChg>
        <pc:grpChg chg="add del">
          <ac:chgData name="Gwen Johnson" userId="S::gjohnson@odot.org::41aa3fcf-070f-4026-a7e7-ebf1f3a50c07" providerId="AD" clId="Web-{F681BA00-49DD-4EFD-8E21-8888A452AF35}" dt="2019-09-16T16:41:55.953" v="20"/>
          <ac:grpSpMkLst>
            <pc:docMk/>
            <pc:sldMk cId="1249546168" sldId="258"/>
            <ac:grpSpMk id="57" creationId="{A93528F3-EFCB-4F9C-AC6F-A130BC6FAC9E}"/>
          </ac:grpSpMkLst>
        </pc:grpChg>
        <pc:grpChg chg="add del">
          <ac:chgData name="Gwen Johnson" userId="S::gjohnson@odot.org::41aa3fcf-070f-4026-a7e7-ebf1f3a50c07" providerId="AD" clId="Web-{F681BA00-49DD-4EFD-8E21-8888A452AF35}" dt="2019-09-16T16:41:54.265" v="19"/>
          <ac:grpSpMkLst>
            <pc:docMk/>
            <pc:sldMk cId="1249546168" sldId="258"/>
            <ac:grpSpMk id="72" creationId="{76582886-877C-4AEC-A77F-8055EB9A0CF9}"/>
          </ac:grpSpMkLst>
        </pc:grpChg>
        <pc:picChg chg="ord">
          <ac:chgData name="Gwen Johnson" userId="S::gjohnson@odot.org::41aa3fcf-070f-4026-a7e7-ebf1f3a50c07" providerId="AD" clId="Web-{F681BA00-49DD-4EFD-8E21-8888A452AF35}" dt="2019-09-16T16:41:55.953" v="20"/>
          <ac:picMkLst>
            <pc:docMk/>
            <pc:sldMk cId="1249546168" sldId="258"/>
            <ac:picMk id="25" creationId="{00000000-0000-0000-0000-000000000000}"/>
          </ac:picMkLst>
        </pc:picChg>
        <pc:cxnChg chg="add del">
          <ac:chgData name="Gwen Johnson" userId="S::gjohnson@odot.org::41aa3fcf-070f-4026-a7e7-ebf1f3a50c07" providerId="AD" clId="Web-{F681BA00-49DD-4EFD-8E21-8888A452AF35}" dt="2019-09-16T16:41:55.953" v="20"/>
          <ac:cxnSpMkLst>
            <pc:docMk/>
            <pc:sldMk cId="1249546168" sldId="258"/>
            <ac:cxnSpMk id="22" creationId="{EB898B32-3891-4C3A-8F58-C5969D2E9033}"/>
          </ac:cxnSpMkLst>
        </pc:cxnChg>
        <pc:cxnChg chg="add del">
          <ac:chgData name="Gwen Johnson" userId="S::gjohnson@odot.org::41aa3fcf-070f-4026-a7e7-ebf1f3a50c07" providerId="AD" clId="Web-{F681BA00-49DD-4EFD-8E21-8888A452AF35}" dt="2019-09-16T16:41:55.953" v="20"/>
          <ac:cxnSpMkLst>
            <pc:docMk/>
            <pc:sldMk cId="1249546168" sldId="258"/>
            <ac:cxnSpMk id="24" creationId="{4AE4806D-B8F9-4679-A68A-9BD21C01A301}"/>
          </ac:cxnSpMkLst>
        </pc:cxnChg>
        <pc:cxnChg chg="add del">
          <ac:chgData name="Gwen Johnson" userId="S::gjohnson@odot.org::41aa3fcf-070f-4026-a7e7-ebf1f3a50c07" providerId="AD" clId="Web-{F681BA00-49DD-4EFD-8E21-8888A452AF35}" dt="2019-09-16T16:41:54.265" v="19"/>
          <ac:cxnSpMkLst>
            <pc:docMk/>
            <pc:sldMk cId="1249546168" sldId="258"/>
            <ac:cxnSpMk id="86" creationId="{EB898B32-3891-4C3A-8F58-C5969D2E9033}"/>
          </ac:cxnSpMkLst>
        </pc:cxnChg>
        <pc:cxnChg chg="add del">
          <ac:chgData name="Gwen Johnson" userId="S::gjohnson@odot.org::41aa3fcf-070f-4026-a7e7-ebf1f3a50c07" providerId="AD" clId="Web-{F681BA00-49DD-4EFD-8E21-8888A452AF35}" dt="2019-09-16T16:41:54.265" v="19"/>
          <ac:cxnSpMkLst>
            <pc:docMk/>
            <pc:sldMk cId="1249546168" sldId="258"/>
            <ac:cxnSpMk id="88" creationId="{4AE4806D-B8F9-4679-A68A-9BD21C01A301}"/>
          </ac:cxnSpMkLst>
        </pc:cxnChg>
      </pc:sldChg>
      <pc:sldChg chg="modSp">
        <pc:chgData name="Gwen Johnson" userId="S::gjohnson@odot.org::41aa3fcf-070f-4026-a7e7-ebf1f3a50c07" providerId="AD" clId="Web-{F681BA00-49DD-4EFD-8E21-8888A452AF35}" dt="2019-09-16T16:55:36.178" v="214" actId="20577"/>
        <pc:sldMkLst>
          <pc:docMk/>
          <pc:sldMk cId="1029156378" sldId="261"/>
        </pc:sldMkLst>
        <pc:spChg chg="mod">
          <ac:chgData name="Gwen Johnson" userId="S::gjohnson@odot.org::41aa3fcf-070f-4026-a7e7-ebf1f3a50c07" providerId="AD" clId="Web-{F681BA00-49DD-4EFD-8E21-8888A452AF35}" dt="2019-09-16T16:55:36.178" v="214" actId="20577"/>
          <ac:spMkLst>
            <pc:docMk/>
            <pc:sldMk cId="1029156378" sldId="261"/>
            <ac:spMk id="2" creationId="{16BC601C-D419-4BF2-A177-C551D09FE32F}"/>
          </ac:spMkLst>
        </pc:spChg>
      </pc:sldChg>
      <pc:sldChg chg="modSp">
        <pc:chgData name="Gwen Johnson" userId="S::gjohnson@odot.org::41aa3fcf-070f-4026-a7e7-ebf1f3a50c07" providerId="AD" clId="Web-{F681BA00-49DD-4EFD-8E21-8888A452AF35}" dt="2019-09-16T16:43:01.828" v="25" actId="14100"/>
        <pc:sldMkLst>
          <pc:docMk/>
          <pc:sldMk cId="442953937" sldId="264"/>
        </pc:sldMkLst>
        <pc:picChg chg="mod">
          <ac:chgData name="Gwen Johnson" userId="S::gjohnson@odot.org::41aa3fcf-070f-4026-a7e7-ebf1f3a50c07" providerId="AD" clId="Web-{F681BA00-49DD-4EFD-8E21-8888A452AF35}" dt="2019-09-16T16:43:01.828" v="25" actId="14100"/>
          <ac:picMkLst>
            <pc:docMk/>
            <pc:sldMk cId="442953937" sldId="264"/>
            <ac:picMk id="7" creationId="{A391430B-726E-47B1-8DAD-92D3915EA472}"/>
          </ac:picMkLst>
        </pc:picChg>
      </pc:sldChg>
      <pc:sldChg chg="modSp">
        <pc:chgData name="Gwen Johnson" userId="S::gjohnson@odot.org::41aa3fcf-070f-4026-a7e7-ebf1f3a50c07" providerId="AD" clId="Web-{F681BA00-49DD-4EFD-8E21-8888A452AF35}" dt="2019-09-16T16:42:34.735" v="22" actId="14100"/>
        <pc:sldMkLst>
          <pc:docMk/>
          <pc:sldMk cId="2568680457" sldId="265"/>
        </pc:sldMkLst>
        <pc:picChg chg="mod">
          <ac:chgData name="Gwen Johnson" userId="S::gjohnson@odot.org::41aa3fcf-070f-4026-a7e7-ebf1f3a50c07" providerId="AD" clId="Web-{F681BA00-49DD-4EFD-8E21-8888A452AF35}" dt="2019-09-16T16:42:34.735" v="22" actId="14100"/>
          <ac:picMkLst>
            <pc:docMk/>
            <pc:sldMk cId="2568680457" sldId="265"/>
            <ac:picMk id="5" creationId="{DCB7E34B-E07B-4494-89AC-2ED39F7AC1BA}"/>
          </ac:picMkLst>
        </pc:picChg>
      </pc:sldChg>
      <pc:sldChg chg="addSp delSp modSp mod setBg setClrOvrMap">
        <pc:chgData name="Gwen Johnson" userId="S::gjohnson@odot.org::41aa3fcf-070f-4026-a7e7-ebf1f3a50c07" providerId="AD" clId="Web-{F681BA00-49DD-4EFD-8E21-8888A452AF35}" dt="2019-09-16T16:57:10.554" v="220" actId="20577"/>
        <pc:sldMkLst>
          <pc:docMk/>
          <pc:sldMk cId="4100420798" sldId="267"/>
        </pc:sldMkLst>
        <pc:spChg chg="mod">
          <ac:chgData name="Gwen Johnson" userId="S::gjohnson@odot.org::41aa3fcf-070f-4026-a7e7-ebf1f3a50c07" providerId="AD" clId="Web-{F681BA00-49DD-4EFD-8E21-8888A452AF35}" dt="2019-09-16T16:57:10.554" v="220" actId="20577"/>
          <ac:spMkLst>
            <pc:docMk/>
            <pc:sldMk cId="4100420798" sldId="267"/>
            <ac:spMk id="2" creationId="{1D5A11D9-22CD-4279-8D17-46F205D41067}"/>
          </ac:spMkLst>
        </pc:spChg>
        <pc:spChg chg="add del mod">
          <ac:chgData name="Gwen Johnson" userId="S::gjohnson@odot.org::41aa3fcf-070f-4026-a7e7-ebf1f3a50c07" providerId="AD" clId="Web-{F681BA00-49DD-4EFD-8E21-8888A452AF35}" dt="2019-09-16T16:41:57.656" v="21"/>
          <ac:spMkLst>
            <pc:docMk/>
            <pc:sldMk cId="4100420798" sldId="267"/>
            <ac:spMk id="3" creationId="{F0E1CA96-FB3E-4E21-8417-0058562147F6}"/>
          </ac:spMkLst>
        </pc:spChg>
        <pc:spChg chg="mod ord">
          <ac:chgData name="Gwen Johnson" userId="S::gjohnson@odot.org::41aa3fcf-070f-4026-a7e7-ebf1f3a50c07" providerId="AD" clId="Web-{F681BA00-49DD-4EFD-8E21-8888A452AF35}" dt="2019-09-16T16:41:57.656" v="21"/>
          <ac:spMkLst>
            <pc:docMk/>
            <pc:sldMk cId="4100420798" sldId="267"/>
            <ac:spMk id="4" creationId="{00000000-0000-0000-0000-000000000000}"/>
          </ac:spMkLst>
        </pc:spChg>
        <pc:spChg chg="add del">
          <ac:chgData name="Gwen Johnson" userId="S::gjohnson@odot.org::41aa3fcf-070f-4026-a7e7-ebf1f3a50c07" providerId="AD" clId="Web-{F681BA00-49DD-4EFD-8E21-8888A452AF35}" dt="2019-09-16T16:41:57.656" v="21"/>
          <ac:spMkLst>
            <pc:docMk/>
            <pc:sldMk cId="4100420798" sldId="267"/>
            <ac:spMk id="8" creationId="{CE3A6A76-AE5D-49AE-9D49-90C0F1548261}"/>
          </ac:spMkLst>
        </pc:spChg>
        <pc:spChg chg="add del">
          <ac:chgData name="Gwen Johnson" userId="S::gjohnson@odot.org::41aa3fcf-070f-4026-a7e7-ebf1f3a50c07" providerId="AD" clId="Web-{F681BA00-49DD-4EFD-8E21-8888A452AF35}" dt="2019-09-16T16:39:52.358" v="3"/>
          <ac:spMkLst>
            <pc:docMk/>
            <pc:sldMk cId="4100420798" sldId="267"/>
            <ac:spMk id="24" creationId="{2D94F95D-89EF-455B-9F54-0F4231363A8B}"/>
          </ac:spMkLst>
        </pc:spChg>
        <pc:spChg chg="add del">
          <ac:chgData name="Gwen Johnson" userId="S::gjohnson@odot.org::41aa3fcf-070f-4026-a7e7-ebf1f3a50c07" providerId="AD" clId="Web-{F681BA00-49DD-4EFD-8E21-8888A452AF35}" dt="2019-09-16T16:39:18.704" v="1"/>
          <ac:spMkLst>
            <pc:docMk/>
            <pc:sldMk cId="4100420798" sldId="267"/>
            <ac:spMk id="26" creationId="{A65AC7D1-EAA9-48F5-B509-60A7F50BF703}"/>
          </ac:spMkLst>
        </pc:spChg>
        <pc:spChg chg="add del">
          <ac:chgData name="Gwen Johnson" userId="S::gjohnson@odot.org::41aa3fcf-070f-4026-a7e7-ebf1f3a50c07" providerId="AD" clId="Web-{F681BA00-49DD-4EFD-8E21-8888A452AF35}" dt="2019-09-16T16:39:56.343" v="5"/>
          <ac:spMkLst>
            <pc:docMk/>
            <pc:sldMk cId="4100420798" sldId="267"/>
            <ac:spMk id="27" creationId="{2D94F95D-89EF-455B-9F54-0F4231363A8B}"/>
          </ac:spMkLst>
        </pc:spChg>
        <pc:spChg chg="add del">
          <ac:chgData name="Gwen Johnson" userId="S::gjohnson@odot.org::41aa3fcf-070f-4026-a7e7-ebf1f3a50c07" providerId="AD" clId="Web-{F681BA00-49DD-4EFD-8E21-8888A452AF35}" dt="2019-09-16T16:39:18.704" v="1"/>
          <ac:spMkLst>
            <pc:docMk/>
            <pc:sldMk cId="4100420798" sldId="267"/>
            <ac:spMk id="28" creationId="{D6320AF9-619A-4175-865B-5663E1AEF4C5}"/>
          </ac:spMkLst>
        </pc:spChg>
        <pc:spChg chg="add del">
          <ac:chgData name="Gwen Johnson" userId="S::gjohnson@odot.org::41aa3fcf-070f-4026-a7e7-ebf1f3a50c07" providerId="AD" clId="Web-{F681BA00-49DD-4EFD-8E21-8888A452AF35}" dt="2019-09-16T16:39:59.780" v="7"/>
          <ac:spMkLst>
            <pc:docMk/>
            <pc:sldMk cId="4100420798" sldId="267"/>
            <ac:spMk id="31" creationId="{45B71F80-1F92-4074-84D9-16A062B215B3}"/>
          </ac:spMkLst>
        </pc:spChg>
        <pc:spChg chg="add del">
          <ac:chgData name="Gwen Johnson" userId="S::gjohnson@odot.org::41aa3fcf-070f-4026-a7e7-ebf1f3a50c07" providerId="AD" clId="Web-{F681BA00-49DD-4EFD-8E21-8888A452AF35}" dt="2019-09-16T16:39:59.780" v="7"/>
          <ac:spMkLst>
            <pc:docMk/>
            <pc:sldMk cId="4100420798" sldId="267"/>
            <ac:spMk id="33" creationId="{7209C9DA-6E0D-46D9-8275-C52222D8CCAC}"/>
          </ac:spMkLst>
        </pc:spChg>
        <pc:spChg chg="add del">
          <ac:chgData name="Gwen Johnson" userId="S::gjohnson@odot.org::41aa3fcf-070f-4026-a7e7-ebf1f3a50c07" providerId="AD" clId="Web-{F681BA00-49DD-4EFD-8E21-8888A452AF35}" dt="2019-09-16T16:39:18.704" v="1"/>
          <ac:spMkLst>
            <pc:docMk/>
            <pc:sldMk cId="4100420798" sldId="267"/>
            <ac:spMk id="34" creationId="{7E018740-5C2B-4A41-AC1A-7E68D1EC1954}"/>
          </ac:spMkLst>
        </pc:spChg>
        <pc:spChg chg="add del">
          <ac:chgData name="Gwen Johnson" userId="S::gjohnson@odot.org::41aa3fcf-070f-4026-a7e7-ebf1f3a50c07" providerId="AD" clId="Web-{F681BA00-49DD-4EFD-8E21-8888A452AF35}" dt="2019-09-16T16:39:59.780" v="7"/>
          <ac:spMkLst>
            <pc:docMk/>
            <pc:sldMk cId="4100420798" sldId="267"/>
            <ac:spMk id="35" creationId="{3EB57A4D-E0D0-46DA-B339-F24CA46FA70B}"/>
          </ac:spMkLst>
        </pc:spChg>
        <pc:spChg chg="add del">
          <ac:chgData name="Gwen Johnson" userId="S::gjohnson@odot.org::41aa3fcf-070f-4026-a7e7-ebf1f3a50c07" providerId="AD" clId="Web-{F681BA00-49DD-4EFD-8E21-8888A452AF35}" dt="2019-09-16T16:39:18.704" v="1"/>
          <ac:spMkLst>
            <pc:docMk/>
            <pc:sldMk cId="4100420798" sldId="267"/>
            <ac:spMk id="36" creationId="{166F75A4-C475-4941-8EE2-B80A06A2C1BB}"/>
          </ac:spMkLst>
        </pc:spChg>
        <pc:spChg chg="add del">
          <ac:chgData name="Gwen Johnson" userId="S::gjohnson@odot.org::41aa3fcf-070f-4026-a7e7-ebf1f3a50c07" providerId="AD" clId="Web-{F681BA00-49DD-4EFD-8E21-8888A452AF35}" dt="2019-09-16T16:39:18.704" v="1"/>
          <ac:spMkLst>
            <pc:docMk/>
            <pc:sldMk cId="4100420798" sldId="267"/>
            <ac:spMk id="38" creationId="{A032553A-72E8-4B0D-8405-FF9771C9AF05}"/>
          </ac:spMkLst>
        </pc:spChg>
        <pc:spChg chg="add del">
          <ac:chgData name="Gwen Johnson" userId="S::gjohnson@odot.org::41aa3fcf-070f-4026-a7e7-ebf1f3a50c07" providerId="AD" clId="Web-{F681BA00-49DD-4EFD-8E21-8888A452AF35}" dt="2019-09-16T16:39:18.704" v="1"/>
          <ac:spMkLst>
            <pc:docMk/>
            <pc:sldMk cId="4100420798" sldId="267"/>
            <ac:spMk id="40" creationId="{765800AC-C3B9-498E-87BC-29FAE4C76B21}"/>
          </ac:spMkLst>
        </pc:spChg>
        <pc:spChg chg="add del">
          <ac:chgData name="Gwen Johnson" userId="S::gjohnson@odot.org::41aa3fcf-070f-4026-a7e7-ebf1f3a50c07" providerId="AD" clId="Web-{F681BA00-49DD-4EFD-8E21-8888A452AF35}" dt="2019-09-16T16:39:52.358" v="3"/>
          <ac:spMkLst>
            <pc:docMk/>
            <pc:sldMk cId="4100420798" sldId="267"/>
            <ac:spMk id="41" creationId="{A1AE21A0-AA96-4557-AB48-66255CF0AD7F}"/>
          </ac:spMkLst>
        </pc:spChg>
        <pc:spChg chg="add del">
          <ac:chgData name="Gwen Johnson" userId="S::gjohnson@odot.org::41aa3fcf-070f-4026-a7e7-ebf1f3a50c07" providerId="AD" clId="Web-{F681BA00-49DD-4EFD-8E21-8888A452AF35}" dt="2019-09-16T16:39:18.704" v="1"/>
          <ac:spMkLst>
            <pc:docMk/>
            <pc:sldMk cId="4100420798" sldId="267"/>
            <ac:spMk id="42" creationId="{1F9D6ACB-2FF4-49F9-978A-E0D5327FC635}"/>
          </ac:spMkLst>
        </pc:spChg>
        <pc:spChg chg="add del">
          <ac:chgData name="Gwen Johnson" userId="S::gjohnson@odot.org::41aa3fcf-070f-4026-a7e7-ebf1f3a50c07" providerId="AD" clId="Web-{F681BA00-49DD-4EFD-8E21-8888A452AF35}" dt="2019-09-16T16:40:06.374" v="9"/>
          <ac:spMkLst>
            <pc:docMk/>
            <pc:sldMk cId="4100420798" sldId="267"/>
            <ac:spMk id="43" creationId="{CB5AA8A5-25CC-4295-892F-367FCDAF2BF6}"/>
          </ac:spMkLst>
        </pc:spChg>
        <pc:spChg chg="add del">
          <ac:chgData name="Gwen Johnson" userId="S::gjohnson@odot.org::41aa3fcf-070f-4026-a7e7-ebf1f3a50c07" providerId="AD" clId="Web-{F681BA00-49DD-4EFD-8E21-8888A452AF35}" dt="2019-09-16T16:39:18.704" v="1"/>
          <ac:spMkLst>
            <pc:docMk/>
            <pc:sldMk cId="4100420798" sldId="267"/>
            <ac:spMk id="44" creationId="{142BFA2A-77A0-4F60-A32A-685681C84889}"/>
          </ac:spMkLst>
        </pc:spChg>
        <pc:spChg chg="add del">
          <ac:chgData name="Gwen Johnson" userId="S::gjohnson@odot.org::41aa3fcf-070f-4026-a7e7-ebf1f3a50c07" providerId="AD" clId="Web-{F681BA00-49DD-4EFD-8E21-8888A452AF35}" dt="2019-09-16T16:40:09.265" v="11"/>
          <ac:spMkLst>
            <pc:docMk/>
            <pc:sldMk cId="4100420798" sldId="267"/>
            <ac:spMk id="46" creationId="{CB5AA8A5-25CC-4295-892F-367FCDAF2BF6}"/>
          </ac:spMkLst>
        </pc:spChg>
        <pc:spChg chg="add del">
          <ac:chgData name="Gwen Johnson" userId="S::gjohnson@odot.org::41aa3fcf-070f-4026-a7e7-ebf1f3a50c07" providerId="AD" clId="Web-{F681BA00-49DD-4EFD-8E21-8888A452AF35}" dt="2019-09-16T16:39:56.343" v="5"/>
          <ac:spMkLst>
            <pc:docMk/>
            <pc:sldMk cId="4100420798" sldId="267"/>
            <ac:spMk id="48" creationId="{A1AE21A0-AA96-4557-AB48-66255CF0AD7F}"/>
          </ac:spMkLst>
        </pc:spChg>
        <pc:spChg chg="add del">
          <ac:chgData name="Gwen Johnson" userId="S::gjohnson@odot.org::41aa3fcf-070f-4026-a7e7-ebf1f3a50c07" providerId="AD" clId="Web-{F681BA00-49DD-4EFD-8E21-8888A452AF35}" dt="2019-09-16T16:41:39.312" v="16"/>
          <ac:spMkLst>
            <pc:docMk/>
            <pc:sldMk cId="4100420798" sldId="267"/>
            <ac:spMk id="51" creationId="{A65AC7D1-EAA9-48F5-B509-60A7F50BF703}"/>
          </ac:spMkLst>
        </pc:spChg>
        <pc:spChg chg="add del">
          <ac:chgData name="Gwen Johnson" userId="S::gjohnson@odot.org::41aa3fcf-070f-4026-a7e7-ebf1f3a50c07" providerId="AD" clId="Web-{F681BA00-49DD-4EFD-8E21-8888A452AF35}" dt="2019-09-16T16:41:39.312" v="16"/>
          <ac:spMkLst>
            <pc:docMk/>
            <pc:sldMk cId="4100420798" sldId="267"/>
            <ac:spMk id="52" creationId="{7E018740-5C2B-4A41-AC1A-7E68D1EC1954}"/>
          </ac:spMkLst>
        </pc:spChg>
        <pc:spChg chg="add del">
          <ac:chgData name="Gwen Johnson" userId="S::gjohnson@odot.org::41aa3fcf-070f-4026-a7e7-ebf1f3a50c07" providerId="AD" clId="Web-{F681BA00-49DD-4EFD-8E21-8888A452AF35}" dt="2019-09-16T16:41:39.312" v="16"/>
          <ac:spMkLst>
            <pc:docMk/>
            <pc:sldMk cId="4100420798" sldId="267"/>
            <ac:spMk id="53" creationId="{D6320AF9-619A-4175-865B-5663E1AEF4C5}"/>
          </ac:spMkLst>
        </pc:spChg>
        <pc:spChg chg="add del">
          <ac:chgData name="Gwen Johnson" userId="S::gjohnson@odot.org::41aa3fcf-070f-4026-a7e7-ebf1f3a50c07" providerId="AD" clId="Web-{F681BA00-49DD-4EFD-8E21-8888A452AF35}" dt="2019-09-16T16:41:39.312" v="16"/>
          <ac:spMkLst>
            <pc:docMk/>
            <pc:sldMk cId="4100420798" sldId="267"/>
            <ac:spMk id="54" creationId="{166F75A4-C475-4941-8EE2-B80A06A2C1BB}"/>
          </ac:spMkLst>
        </pc:spChg>
        <pc:spChg chg="add del">
          <ac:chgData name="Gwen Johnson" userId="S::gjohnson@odot.org::41aa3fcf-070f-4026-a7e7-ebf1f3a50c07" providerId="AD" clId="Web-{F681BA00-49DD-4EFD-8E21-8888A452AF35}" dt="2019-09-16T16:40:06.374" v="9"/>
          <ac:spMkLst>
            <pc:docMk/>
            <pc:sldMk cId="4100420798" sldId="267"/>
            <ac:spMk id="56" creationId="{24C6BC13-FB1E-48CC-B421-3D06039728B4}"/>
          </ac:spMkLst>
        </pc:spChg>
        <pc:spChg chg="add del">
          <ac:chgData name="Gwen Johnson" userId="S::gjohnson@odot.org::41aa3fcf-070f-4026-a7e7-ebf1f3a50c07" providerId="AD" clId="Web-{F681BA00-49DD-4EFD-8E21-8888A452AF35}" dt="2019-09-16T16:41:39.312" v="16"/>
          <ac:spMkLst>
            <pc:docMk/>
            <pc:sldMk cId="4100420798" sldId="267"/>
            <ac:spMk id="58" creationId="{765800AC-C3B9-498E-87BC-29FAE4C76B21}"/>
          </ac:spMkLst>
        </pc:spChg>
        <pc:spChg chg="add del">
          <ac:chgData name="Gwen Johnson" userId="S::gjohnson@odot.org::41aa3fcf-070f-4026-a7e7-ebf1f3a50c07" providerId="AD" clId="Web-{F681BA00-49DD-4EFD-8E21-8888A452AF35}" dt="2019-09-16T16:41:39.312" v="16"/>
          <ac:spMkLst>
            <pc:docMk/>
            <pc:sldMk cId="4100420798" sldId="267"/>
            <ac:spMk id="59" creationId="{A032553A-72E8-4B0D-8405-FF9771C9AF05}"/>
          </ac:spMkLst>
        </pc:spChg>
        <pc:spChg chg="add del">
          <ac:chgData name="Gwen Johnson" userId="S::gjohnson@odot.org::41aa3fcf-070f-4026-a7e7-ebf1f3a50c07" providerId="AD" clId="Web-{F681BA00-49DD-4EFD-8E21-8888A452AF35}" dt="2019-09-16T16:40:09.265" v="11"/>
          <ac:spMkLst>
            <pc:docMk/>
            <pc:sldMk cId="4100420798" sldId="267"/>
            <ac:spMk id="60" creationId="{24C6BC13-FB1E-48CC-B421-3D06039728B4}"/>
          </ac:spMkLst>
        </pc:spChg>
        <pc:spChg chg="add del">
          <ac:chgData name="Gwen Johnson" userId="S::gjohnson@odot.org::41aa3fcf-070f-4026-a7e7-ebf1f3a50c07" providerId="AD" clId="Web-{F681BA00-49DD-4EFD-8E21-8888A452AF35}" dt="2019-09-16T16:41:39.312" v="16"/>
          <ac:spMkLst>
            <pc:docMk/>
            <pc:sldMk cId="4100420798" sldId="267"/>
            <ac:spMk id="62" creationId="{142BFA2A-77A0-4F60-A32A-685681C84889}"/>
          </ac:spMkLst>
        </pc:spChg>
        <pc:spChg chg="add del">
          <ac:chgData name="Gwen Johnson" userId="S::gjohnson@odot.org::41aa3fcf-070f-4026-a7e7-ebf1f3a50c07" providerId="AD" clId="Web-{F681BA00-49DD-4EFD-8E21-8888A452AF35}" dt="2019-09-16T16:41:39.312" v="16"/>
          <ac:spMkLst>
            <pc:docMk/>
            <pc:sldMk cId="4100420798" sldId="267"/>
            <ac:spMk id="63" creationId="{1F9D6ACB-2FF4-49F9-978A-E0D5327FC635}"/>
          </ac:spMkLst>
        </pc:spChg>
        <pc:spChg chg="add del">
          <ac:chgData name="Gwen Johnson" userId="S::gjohnson@odot.org::41aa3fcf-070f-4026-a7e7-ebf1f3a50c07" providerId="AD" clId="Web-{F681BA00-49DD-4EFD-8E21-8888A452AF35}" dt="2019-09-16T16:41:51.297" v="18"/>
          <ac:spMkLst>
            <pc:docMk/>
            <pc:sldMk cId="4100420798" sldId="267"/>
            <ac:spMk id="64" creationId="{603AE127-802C-459A-A612-DB85B67F0DC0}"/>
          </ac:spMkLst>
        </pc:spChg>
        <pc:spChg chg="add del">
          <ac:chgData name="Gwen Johnson" userId="S::gjohnson@odot.org::41aa3fcf-070f-4026-a7e7-ebf1f3a50c07" providerId="AD" clId="Web-{F681BA00-49DD-4EFD-8E21-8888A452AF35}" dt="2019-09-16T16:41:51.297" v="18"/>
          <ac:spMkLst>
            <pc:docMk/>
            <pc:sldMk cId="4100420798" sldId="267"/>
            <ac:spMk id="65" creationId="{9323D83D-50D6-4040-A58B-FCEA340F886A}"/>
          </ac:spMkLst>
        </pc:spChg>
        <pc:spChg chg="add del">
          <ac:chgData name="Gwen Johnson" userId="S::gjohnson@odot.org::41aa3fcf-070f-4026-a7e7-ebf1f3a50c07" providerId="AD" clId="Web-{F681BA00-49DD-4EFD-8E21-8888A452AF35}" dt="2019-09-16T16:41:51.297" v="18"/>
          <ac:spMkLst>
            <pc:docMk/>
            <pc:sldMk cId="4100420798" sldId="267"/>
            <ac:spMk id="67" creationId="{F10FD715-4DCE-4779-B634-EC78315EA213}"/>
          </ac:spMkLst>
        </pc:spChg>
        <pc:grpChg chg="add del">
          <ac:chgData name="Gwen Johnson" userId="S::gjohnson@odot.org::41aa3fcf-070f-4026-a7e7-ebf1f3a50c07" providerId="AD" clId="Web-{F681BA00-49DD-4EFD-8E21-8888A452AF35}" dt="2019-09-16T16:41:57.656" v="21"/>
          <ac:grpSpMkLst>
            <pc:docMk/>
            <pc:sldMk cId="4100420798" sldId="267"/>
            <ac:grpSpMk id="10" creationId="{64DBF464-02EB-49E8-BED5-CCD9C0E092FA}"/>
          </ac:grpSpMkLst>
        </pc:grpChg>
        <pc:grpChg chg="add del">
          <ac:chgData name="Gwen Johnson" userId="S::gjohnson@odot.org::41aa3fcf-070f-4026-a7e7-ebf1f3a50c07" providerId="AD" clId="Web-{F681BA00-49DD-4EFD-8E21-8888A452AF35}" dt="2019-09-16T16:39:52.358" v="3"/>
          <ac:grpSpMkLst>
            <pc:docMk/>
            <pc:sldMk cId="4100420798" sldId="267"/>
            <ac:grpSpMk id="25" creationId="{612B9F8D-6DD1-481E-8CCE-81A7EEB15F57}"/>
          </ac:grpSpMkLst>
        </pc:grpChg>
        <pc:grpChg chg="add del">
          <ac:chgData name="Gwen Johnson" userId="S::gjohnson@odot.org::41aa3fcf-070f-4026-a7e7-ebf1f3a50c07" providerId="AD" clId="Web-{F681BA00-49DD-4EFD-8E21-8888A452AF35}" dt="2019-09-16T16:39:56.343" v="5"/>
          <ac:grpSpMkLst>
            <pc:docMk/>
            <pc:sldMk cId="4100420798" sldId="267"/>
            <ac:grpSpMk id="29" creationId="{612B9F8D-6DD1-481E-8CCE-81A7EEB15F57}"/>
          </ac:grpSpMkLst>
        </pc:grpChg>
        <pc:grpChg chg="add del">
          <ac:chgData name="Gwen Johnson" userId="S::gjohnson@odot.org::41aa3fcf-070f-4026-a7e7-ebf1f3a50c07" providerId="AD" clId="Web-{F681BA00-49DD-4EFD-8E21-8888A452AF35}" dt="2019-09-16T16:40:06.374" v="9"/>
          <ac:grpSpMkLst>
            <pc:docMk/>
            <pc:sldMk cId="4100420798" sldId="267"/>
            <ac:grpSpMk id="45" creationId="{09DD65AA-8280-4962-92F3-DF1CB53349DB}"/>
          </ac:grpSpMkLst>
        </pc:grpChg>
        <pc:grpChg chg="add del">
          <ac:chgData name="Gwen Johnson" userId="S::gjohnson@odot.org::41aa3fcf-070f-4026-a7e7-ebf1f3a50c07" providerId="AD" clId="Web-{F681BA00-49DD-4EFD-8E21-8888A452AF35}" dt="2019-09-16T16:40:09.265" v="11"/>
          <ac:grpSpMkLst>
            <pc:docMk/>
            <pc:sldMk cId="4100420798" sldId="267"/>
            <ac:grpSpMk id="47" creationId="{09DD65AA-8280-4962-92F3-DF1CB53349DB}"/>
          </ac:grpSpMkLst>
        </pc:grpChg>
        <pc:graphicFrameChg chg="add del">
          <ac:chgData name="Gwen Johnson" userId="S::gjohnson@odot.org::41aa3fcf-070f-4026-a7e7-ebf1f3a50c07" providerId="AD" clId="Web-{F681BA00-49DD-4EFD-8E21-8888A452AF35}" dt="2019-09-16T16:39:52.358" v="3"/>
          <ac:graphicFrameMkLst>
            <pc:docMk/>
            <pc:sldMk cId="4100420798" sldId="267"/>
            <ac:graphicFrameMk id="23" creationId="{0F60F368-ABAA-4C23-8C80-64B6A9A45A4D}"/>
          </ac:graphicFrameMkLst>
        </pc:graphicFrameChg>
        <pc:graphicFrameChg chg="add del">
          <ac:chgData name="Gwen Johnson" userId="S::gjohnson@odot.org::41aa3fcf-070f-4026-a7e7-ebf1f3a50c07" providerId="AD" clId="Web-{F681BA00-49DD-4EFD-8E21-8888A452AF35}" dt="2019-09-16T16:39:59.780" v="7"/>
          <ac:graphicFrameMkLst>
            <pc:docMk/>
            <pc:sldMk cId="4100420798" sldId="267"/>
            <ac:graphicFrameMk id="37" creationId="{6B7530D9-7085-4806-904A-5C0E0D877F75}"/>
          </ac:graphicFrameMkLst>
        </pc:graphicFrameChg>
        <pc:graphicFrameChg chg="add del">
          <ac:chgData name="Gwen Johnson" userId="S::gjohnson@odot.org::41aa3fcf-070f-4026-a7e7-ebf1f3a50c07" providerId="AD" clId="Web-{F681BA00-49DD-4EFD-8E21-8888A452AF35}" dt="2019-09-16T16:39:56.343" v="5"/>
          <ac:graphicFrameMkLst>
            <pc:docMk/>
            <pc:sldMk cId="4100420798" sldId="267"/>
            <ac:graphicFrameMk id="49" creationId="{F7FA67CB-7A17-4AED-B497-B91A5C5E28C6}"/>
          </ac:graphicFrameMkLst>
        </pc:graphicFrameChg>
        <pc:graphicFrameChg chg="add del">
          <ac:chgData name="Gwen Johnson" userId="S::gjohnson@odot.org::41aa3fcf-070f-4026-a7e7-ebf1f3a50c07" providerId="AD" clId="Web-{F681BA00-49DD-4EFD-8E21-8888A452AF35}" dt="2019-09-16T16:40:06.374" v="9"/>
          <ac:graphicFrameMkLst>
            <pc:docMk/>
            <pc:sldMk cId="4100420798" sldId="267"/>
            <ac:graphicFrameMk id="57" creationId="{81AF4685-7B1D-485A-81C4-6D2947EF7BF4}"/>
          </ac:graphicFrameMkLst>
        </pc:graphicFrameChg>
        <pc:graphicFrameChg chg="add del">
          <ac:chgData name="Gwen Johnson" userId="S::gjohnson@odot.org::41aa3fcf-070f-4026-a7e7-ebf1f3a50c07" providerId="AD" clId="Web-{F681BA00-49DD-4EFD-8E21-8888A452AF35}" dt="2019-09-16T16:40:09.265" v="11"/>
          <ac:graphicFrameMkLst>
            <pc:docMk/>
            <pc:sldMk cId="4100420798" sldId="267"/>
            <ac:graphicFrameMk id="61" creationId="{5858A91E-E3A6-4203-AA01-78AE547893DC}"/>
          </ac:graphicFrameMkLst>
        </pc:graphicFrameChg>
        <pc:picChg chg="ord">
          <ac:chgData name="Gwen Johnson" userId="S::gjohnson@odot.org::41aa3fcf-070f-4026-a7e7-ebf1f3a50c07" providerId="AD" clId="Web-{F681BA00-49DD-4EFD-8E21-8888A452AF35}" dt="2019-09-16T16:40:09.265" v="11"/>
          <ac:picMkLst>
            <pc:docMk/>
            <pc:sldMk cId="4100420798" sldId="267"/>
            <ac:picMk id="21" creationId="{00000000-0000-0000-0000-000000000000}"/>
          </ac:picMkLst>
        </pc:picChg>
        <pc:cxnChg chg="add del">
          <ac:chgData name="Gwen Johnson" userId="S::gjohnson@odot.org::41aa3fcf-070f-4026-a7e7-ebf1f3a50c07" providerId="AD" clId="Web-{F681BA00-49DD-4EFD-8E21-8888A452AF35}" dt="2019-09-16T16:39:18.704" v="1"/>
          <ac:cxnSpMkLst>
            <pc:docMk/>
            <pc:sldMk cId="4100420798" sldId="267"/>
            <ac:cxnSpMk id="30" creationId="{063B6EC6-D752-4EE7-908B-F8F19E8C7FEA}"/>
          </ac:cxnSpMkLst>
        </pc:cxnChg>
        <pc:cxnChg chg="add del">
          <ac:chgData name="Gwen Johnson" userId="S::gjohnson@odot.org::41aa3fcf-070f-4026-a7e7-ebf1f3a50c07" providerId="AD" clId="Web-{F681BA00-49DD-4EFD-8E21-8888A452AF35}" dt="2019-09-16T16:39:18.704" v="1"/>
          <ac:cxnSpMkLst>
            <pc:docMk/>
            <pc:sldMk cId="4100420798" sldId="267"/>
            <ac:cxnSpMk id="32" creationId="{EFECD4E8-AD3E-4228-82A2-9461958EA94D}"/>
          </ac:cxnSpMkLst>
        </pc:cxnChg>
        <pc:cxnChg chg="add del">
          <ac:chgData name="Gwen Johnson" userId="S::gjohnson@odot.org::41aa3fcf-070f-4026-a7e7-ebf1f3a50c07" providerId="AD" clId="Web-{F681BA00-49DD-4EFD-8E21-8888A452AF35}" dt="2019-09-16T16:41:57.656" v="21"/>
          <ac:cxnSpMkLst>
            <pc:docMk/>
            <pc:sldMk cId="4100420798" sldId="267"/>
            <ac:cxnSpMk id="39" creationId="{0B5F7E3B-C5F1-40E0-A491-558BAFBC1127}"/>
          </ac:cxnSpMkLst>
        </pc:cxnChg>
        <pc:cxnChg chg="add del">
          <ac:chgData name="Gwen Johnson" userId="S::gjohnson@odot.org::41aa3fcf-070f-4026-a7e7-ebf1f3a50c07" providerId="AD" clId="Web-{F681BA00-49DD-4EFD-8E21-8888A452AF35}" dt="2019-09-16T16:41:39.312" v="16"/>
          <ac:cxnSpMkLst>
            <pc:docMk/>
            <pc:sldMk cId="4100420798" sldId="267"/>
            <ac:cxnSpMk id="50" creationId="{EFECD4E8-AD3E-4228-82A2-9461958EA94D}"/>
          </ac:cxnSpMkLst>
        </pc:cxnChg>
        <pc:cxnChg chg="add del">
          <ac:chgData name="Gwen Johnson" userId="S::gjohnson@odot.org::41aa3fcf-070f-4026-a7e7-ebf1f3a50c07" providerId="AD" clId="Web-{F681BA00-49DD-4EFD-8E21-8888A452AF35}" dt="2019-09-16T16:41:39.312" v="16"/>
          <ac:cxnSpMkLst>
            <pc:docMk/>
            <pc:sldMk cId="4100420798" sldId="267"/>
            <ac:cxnSpMk id="55" creationId="{063B6EC6-D752-4EE7-908B-F8F19E8C7FEA}"/>
          </ac:cxnSpMkLst>
        </pc:cxnChg>
        <pc:cxnChg chg="add del">
          <ac:chgData name="Gwen Johnson" userId="S::gjohnson@odot.org::41aa3fcf-070f-4026-a7e7-ebf1f3a50c07" providerId="AD" clId="Web-{F681BA00-49DD-4EFD-8E21-8888A452AF35}" dt="2019-09-16T16:41:51.297" v="18"/>
          <ac:cxnSpMkLst>
            <pc:docMk/>
            <pc:sldMk cId="4100420798" sldId="267"/>
            <ac:cxnSpMk id="66" creationId="{1A1FE6BB-DFB2-4080-9B5E-076EF5DDE67B}"/>
          </ac:cxnSpMkLst>
        </pc:cxnChg>
      </pc:sldChg>
      <pc:sldChg chg="mod modShow">
        <pc:chgData name="Gwen Johnson" userId="S::gjohnson@odot.org::41aa3fcf-070f-4026-a7e7-ebf1f3a50c07" providerId="AD" clId="Web-{F681BA00-49DD-4EFD-8E21-8888A452AF35}" dt="2019-09-16T16:58:04.117" v="222"/>
        <pc:sldMkLst>
          <pc:docMk/>
          <pc:sldMk cId="4179949324" sldId="270"/>
        </pc:sldMkLst>
      </pc:sldChg>
      <pc:sldChg chg="mod modShow">
        <pc:chgData name="Gwen Johnson" userId="S::gjohnson@odot.org::41aa3fcf-070f-4026-a7e7-ebf1f3a50c07" providerId="AD" clId="Web-{F681BA00-49DD-4EFD-8E21-8888A452AF35}" dt="2019-09-16T16:58:05.398" v="225"/>
        <pc:sldMkLst>
          <pc:docMk/>
          <pc:sldMk cId="1881839612" sldId="271"/>
        </pc:sldMkLst>
      </pc:sldChg>
      <pc:sldChg chg="mod modShow">
        <pc:chgData name="Gwen Johnson" userId="S::gjohnson@odot.org::41aa3fcf-070f-4026-a7e7-ebf1f3a50c07" providerId="AD" clId="Web-{F681BA00-49DD-4EFD-8E21-8888A452AF35}" dt="2019-09-16T16:58:04.538" v="223"/>
        <pc:sldMkLst>
          <pc:docMk/>
          <pc:sldMk cId="2944382918" sldId="272"/>
        </pc:sldMkLst>
      </pc:sldChg>
      <pc:sldChg chg="mod modShow">
        <pc:chgData name="Gwen Johnson" userId="S::gjohnson@odot.org::41aa3fcf-070f-4026-a7e7-ebf1f3a50c07" providerId="AD" clId="Web-{F681BA00-49DD-4EFD-8E21-8888A452AF35}" dt="2019-09-16T16:58:07.210" v="229"/>
        <pc:sldMkLst>
          <pc:docMk/>
          <pc:sldMk cId="1365727155" sldId="273"/>
        </pc:sldMkLst>
      </pc:sldChg>
      <pc:sldChg chg="mod modShow">
        <pc:chgData name="Gwen Johnson" userId="S::gjohnson@odot.org::41aa3fcf-070f-4026-a7e7-ebf1f3a50c07" providerId="AD" clId="Web-{F681BA00-49DD-4EFD-8E21-8888A452AF35}" dt="2019-09-16T16:58:06.726" v="228"/>
        <pc:sldMkLst>
          <pc:docMk/>
          <pc:sldMk cId="1697958183" sldId="274"/>
        </pc:sldMkLst>
      </pc:sldChg>
      <pc:sldChg chg="mod modShow">
        <pc:chgData name="Gwen Johnson" userId="S::gjohnson@odot.org::41aa3fcf-070f-4026-a7e7-ebf1f3a50c07" providerId="AD" clId="Web-{F681BA00-49DD-4EFD-8E21-8888A452AF35}" dt="2019-09-16T16:58:06.257" v="227"/>
        <pc:sldMkLst>
          <pc:docMk/>
          <pc:sldMk cId="3034006614" sldId="275"/>
        </pc:sldMkLst>
      </pc:sldChg>
      <pc:sldChg chg="mod modShow">
        <pc:chgData name="Gwen Johnson" userId="S::gjohnson@odot.org::41aa3fcf-070f-4026-a7e7-ebf1f3a50c07" providerId="AD" clId="Web-{F681BA00-49DD-4EFD-8E21-8888A452AF35}" dt="2019-09-16T16:58:05.835" v="226"/>
        <pc:sldMkLst>
          <pc:docMk/>
          <pc:sldMk cId="3267582459" sldId="276"/>
        </pc:sldMkLst>
      </pc:sldChg>
      <pc:sldChg chg="mod modShow">
        <pc:chgData name="Gwen Johnson" userId="S::gjohnson@odot.org::41aa3fcf-070f-4026-a7e7-ebf1f3a50c07" providerId="AD" clId="Web-{F681BA00-49DD-4EFD-8E21-8888A452AF35}" dt="2019-09-16T16:58:08.116" v="231"/>
        <pc:sldMkLst>
          <pc:docMk/>
          <pc:sldMk cId="3289008494" sldId="277"/>
        </pc:sldMkLst>
      </pc:sldChg>
      <pc:sldChg chg="mod modShow">
        <pc:chgData name="Gwen Johnson" userId="S::gjohnson@odot.org::41aa3fcf-070f-4026-a7e7-ebf1f3a50c07" providerId="AD" clId="Web-{F681BA00-49DD-4EFD-8E21-8888A452AF35}" dt="2019-09-16T16:58:07.694" v="230"/>
        <pc:sldMkLst>
          <pc:docMk/>
          <pc:sldMk cId="2821469327" sldId="278"/>
        </pc:sldMkLst>
      </pc:sldChg>
      <pc:sldChg chg="mod modShow">
        <pc:chgData name="Gwen Johnson" userId="S::gjohnson@odot.org::41aa3fcf-070f-4026-a7e7-ebf1f3a50c07" providerId="AD" clId="Web-{F681BA00-49DD-4EFD-8E21-8888A452AF35}" dt="2019-09-16T16:58:04.976" v="224"/>
        <pc:sldMkLst>
          <pc:docMk/>
          <pc:sldMk cId="3940751048" sldId="279"/>
        </pc:sldMkLst>
      </pc:sldChg>
      <pc:sldChg chg="modSp add ord replId">
        <pc:chgData name="Gwen Johnson" userId="S::gjohnson@odot.org::41aa3fcf-070f-4026-a7e7-ebf1f3a50c07" providerId="AD" clId="Web-{F681BA00-49DD-4EFD-8E21-8888A452AF35}" dt="2019-09-16T16:54:13.552" v="208" actId="20577"/>
        <pc:sldMkLst>
          <pc:docMk/>
          <pc:sldMk cId="4179061812" sldId="280"/>
        </pc:sldMkLst>
        <pc:spChg chg="mod">
          <ac:chgData name="Gwen Johnson" userId="S::gjohnson@odot.org::41aa3fcf-070f-4026-a7e7-ebf1f3a50c07" providerId="AD" clId="Web-{F681BA00-49DD-4EFD-8E21-8888A452AF35}" dt="2019-09-16T16:54:13.552" v="208" actId="20577"/>
          <ac:spMkLst>
            <pc:docMk/>
            <pc:sldMk cId="4179061812" sldId="280"/>
            <ac:spMk id="2" creationId="{1D5A11D9-22CD-4279-8D17-46F205D41067}"/>
          </ac:spMkLst>
        </pc:spChg>
        <pc:spChg chg="mod">
          <ac:chgData name="Gwen Johnson" userId="S::gjohnson@odot.org::41aa3fcf-070f-4026-a7e7-ebf1f3a50c07" providerId="AD" clId="Web-{F681BA00-49DD-4EFD-8E21-8888A452AF35}" dt="2019-09-16T16:53:44.864" v="187" actId="20577"/>
          <ac:spMkLst>
            <pc:docMk/>
            <pc:sldMk cId="4179061812" sldId="280"/>
            <ac:spMk id="3" creationId="{F0E1CA96-FB3E-4E21-8417-0058562147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762A9-B607-4A88-951C-AED3BDDC44B3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C85B4-605D-4C43-AFA3-0352120A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6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C85B4-605D-4C43-AFA3-0352120AA8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219B7-2128-4DA2-A266-77582115E8AA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704" y="6456908"/>
            <a:ext cx="753830" cy="3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3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5009-6608-42C6-BB0F-B90B8AE1660A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2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6F62-28F0-4602-B111-B04BEBD62FCD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0385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DAA5-D853-4298-AAA2-67407FFC817B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04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1B9A-6D1A-465A-A551-F300D27663C0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429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7954-7E15-4662-9ED7-CA44F5572C26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48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E476-A8B2-48CE-AE1B-63275915AE01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5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8105-E176-4859-9E1B-8EF48C8A62C5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4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3026-738A-407E-A624-BDA7E3E2A19D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64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4B28-9451-4185-A65C-F09DAA422CB6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16643" y="6464300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15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E00F-7037-480F-B2BE-1AAE201184F8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1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B1B1-4FA8-4046-8FBB-F209E6074D78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3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85FB-1AF8-468D-8A86-1131F24DC9C1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5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61FBC-CABB-4525-9009-BE7FB143385E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1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E8F6-D62B-49C5-BFA5-32442C5F8AFD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02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5EBF-9BBA-4750-A0C6-9AEE0AD9FF58}" type="datetime1">
              <a:rPr lang="en-US" smtClean="0"/>
              <a:t>9/17/2019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5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FAD10-4C71-4E50-B39A-8F58ADCDA88C}" type="datetime1">
              <a:rPr lang="en-US" smtClean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17365" y="6464300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704" y="6456908"/>
            <a:ext cx="753830" cy="3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9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Dhargus@odot.org" TargetMode="External"/><Relationship Id="rId2" Type="http://schemas.openxmlformats.org/officeDocument/2006/relationships/hyperlink" Target="mailto:Gjohnson@odot.or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okdot.maps.arcgis.com/home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okdot.maps.arcgis.com/apps/opsdashboard/index.html#/df8468054ce343c1b98dbb94f736e28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okdot.maps.arcgis.com/apps/MapSeries/index.html?appid=bdc1fd35fb6f49f18d7627e9aa13683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1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17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 fontScale="85000" lnSpcReduction="20000"/>
          </a:bodyPr>
          <a:lstStyle/>
          <a:p>
            <a:r>
              <a:rPr lang="en-US" sz="3000" b="1" dirty="0">
                <a:solidFill>
                  <a:schemeClr val="tx1"/>
                </a:solidFill>
              </a:rPr>
              <a:t>Creating Dashboards at ODOT</a:t>
            </a:r>
          </a:p>
          <a:p>
            <a:r>
              <a:rPr lang="en-US" dirty="0">
                <a:solidFill>
                  <a:schemeClr val="tx1"/>
                </a:solidFill>
              </a:rPr>
              <a:t>Oklahoma Department of Transportation</a:t>
            </a:r>
          </a:p>
          <a:p>
            <a:r>
              <a:rPr lang="en-US" dirty="0">
                <a:solidFill>
                  <a:schemeClr val="tx1"/>
                </a:solidFill>
              </a:rPr>
              <a:t>Gwen Johnson and Devin Hargus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Bringing the Dashboard Out of the Vehicle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704" y="6456908"/>
            <a:ext cx="753830" cy="3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40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5A11D9-22CD-4279-8D17-46F205D4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Elements of a Dashboard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1CA96-FB3E-4E21-8417-00585621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Webmap</a:t>
            </a:r>
            <a:r>
              <a:rPr lang="en-US" dirty="0">
                <a:solidFill>
                  <a:srgbClr val="FFFFFF"/>
                </a:solidFill>
              </a:rPr>
              <a:t> Setup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Header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Side Panel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Legend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Charts and Graphs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Serial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Pie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Gauge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Indicator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List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Details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Rich Text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Embedded Content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704" y="6456908"/>
            <a:ext cx="753830" cy="3668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17365" y="6464300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9DAC3-9FFC-4674-B2C1-EE1ED3969EC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6F81425F-660B-4906-8E52-C924E887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" t="8600" r="620" b="737"/>
          <a:stretch/>
        </p:blipFill>
        <p:spPr>
          <a:xfrm>
            <a:off x="3939561" y="1546133"/>
            <a:ext cx="7412742" cy="491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949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5A11D9-22CD-4279-8D17-46F205D4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Elements of a Dashboard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1CA96-FB3E-4E21-8417-00585621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Webmap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Setup</a:t>
            </a:r>
          </a:p>
          <a:p>
            <a:r>
              <a:rPr lang="en-US" dirty="0">
                <a:solidFill>
                  <a:srgbClr val="FFFFFF"/>
                </a:solidFill>
              </a:rPr>
              <a:t>Header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Side Panel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Legend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Charts and Graphs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Serial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Pie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Gauge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Indicator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List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Details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Rich Text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Embedded Content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704" y="6456908"/>
            <a:ext cx="753830" cy="3668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28D87E4-F3ED-4BBE-9D4B-AEAAEC1EB7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" b="238"/>
          <a:stretch/>
        </p:blipFill>
        <p:spPr>
          <a:xfrm>
            <a:off x="3882636" y="1551640"/>
            <a:ext cx="7476504" cy="4904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382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5A11D9-22CD-4279-8D17-46F205D4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Elements of a Dashboard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1CA96-FB3E-4E21-8417-00585621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Webmap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Setup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Header</a:t>
            </a:r>
          </a:p>
          <a:p>
            <a:r>
              <a:rPr lang="en-US" dirty="0">
                <a:solidFill>
                  <a:srgbClr val="FFFFFF"/>
                </a:solidFill>
              </a:rPr>
              <a:t>Side Panel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Legend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Charts and Graphs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Serial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Pie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Gauge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Indicator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List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Details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Rich Text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Embedded Content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704" y="6456908"/>
            <a:ext cx="753830" cy="3668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C829293-03DB-425A-9540-6ECCA0C756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8" r="-75" b="106"/>
          <a:stretch/>
        </p:blipFill>
        <p:spPr>
          <a:xfrm>
            <a:off x="3827283" y="1541098"/>
            <a:ext cx="7520906" cy="4915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1839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5A11D9-22CD-4279-8D17-46F205D4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Elements of a Dashboard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1CA96-FB3E-4E21-8417-00585621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Webmap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Setup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Header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Side Panel</a:t>
            </a:r>
          </a:p>
          <a:p>
            <a:r>
              <a:rPr lang="en-US" dirty="0">
                <a:solidFill>
                  <a:srgbClr val="FFFFFF"/>
                </a:solidFill>
              </a:rPr>
              <a:t>Legend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Charts and Graphs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Serial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Pie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Gauge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Indicator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List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Details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Rich Text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Embedded Content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704" y="6456908"/>
            <a:ext cx="753830" cy="3668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133A281-011A-47BA-BDB9-84D905688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568" y="1542386"/>
            <a:ext cx="7471780" cy="4912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582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5A11D9-22CD-4279-8D17-46F205D4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Elements of a Dashboard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1CA96-FB3E-4E21-8417-00585621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Webmap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Setup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Header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Side Panel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Legend</a:t>
            </a:r>
          </a:p>
          <a:p>
            <a:r>
              <a:rPr lang="en-US" dirty="0">
                <a:solidFill>
                  <a:srgbClr val="FFFFFF"/>
                </a:solidFill>
              </a:rPr>
              <a:t>Charts and Graphs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Serial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Pie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Gauge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Indicator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List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Details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Rich Text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Embedded Content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704" y="6456908"/>
            <a:ext cx="753830" cy="3668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E713ECB-78AC-42A3-B6F2-FF66A1B326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" r="307" b="697"/>
          <a:stretch/>
        </p:blipFill>
        <p:spPr>
          <a:xfrm>
            <a:off x="3838290" y="1477201"/>
            <a:ext cx="7524076" cy="4979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4006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5A11D9-22CD-4279-8D17-46F205D4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Elements of a Dashboard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1CA96-FB3E-4E21-8417-00585621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Webmap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Setup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Header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Side Panel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Legend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Charts and Graphs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Serial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Pie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Gauge</a:t>
            </a:r>
          </a:p>
          <a:p>
            <a:r>
              <a:rPr lang="en-US" dirty="0">
                <a:solidFill>
                  <a:srgbClr val="FFFFFF"/>
                </a:solidFill>
              </a:rPr>
              <a:t>Indicator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List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Details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Rich Text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Embedded Content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704" y="6456908"/>
            <a:ext cx="753830" cy="3668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3B9F168-E7F5-470C-AEF0-573396B71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" r="227" b="115"/>
          <a:stretch/>
        </p:blipFill>
        <p:spPr>
          <a:xfrm>
            <a:off x="3876403" y="1529254"/>
            <a:ext cx="7482232" cy="4927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7958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5A11D9-22CD-4279-8D17-46F205D4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Elements of a Dashboard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1CA96-FB3E-4E21-8417-00585621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Webmap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Setup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Header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Side Panel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Legend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Charts and Graphs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Serial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Pie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Gauge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Indicator</a:t>
            </a:r>
          </a:p>
          <a:p>
            <a:r>
              <a:rPr lang="en-US" dirty="0">
                <a:solidFill>
                  <a:srgbClr val="FFFFFF"/>
                </a:solidFill>
              </a:rPr>
              <a:t>List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Details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Rich Text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Embedded Content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704" y="6456908"/>
            <a:ext cx="753830" cy="3668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E664274-810E-42D9-9D03-FD1022A3A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" t="552" b="-221"/>
          <a:stretch/>
        </p:blipFill>
        <p:spPr>
          <a:xfrm>
            <a:off x="3925800" y="1557501"/>
            <a:ext cx="7450422" cy="4897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5727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5A11D9-22CD-4279-8D17-46F205D4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Elements of a Dashboard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1CA96-FB3E-4E21-8417-00585621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Webmap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Setup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Header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Side Panel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Legend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Charts and Graphs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Serial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Pie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Gauge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Indicator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List</a:t>
            </a:r>
          </a:p>
          <a:p>
            <a:r>
              <a:rPr lang="en-US" dirty="0">
                <a:solidFill>
                  <a:srgbClr val="FFFFFF"/>
                </a:solidFill>
              </a:rPr>
              <a:t>Details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Rich Text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Embedded Content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704" y="6456908"/>
            <a:ext cx="753830" cy="3668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B31B759-5327-4CAF-85D3-28580A8E8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137" y="1544016"/>
            <a:ext cx="7477559" cy="4915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469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5A11D9-22CD-4279-8D17-46F205D4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Elements of a Dashboard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1CA96-FB3E-4E21-8417-00585621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Webmap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Setup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Header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Side Panel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Legend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Charts and Graphs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Serial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Pie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Gauge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Indicator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List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Details</a:t>
            </a:r>
          </a:p>
          <a:p>
            <a:r>
              <a:rPr lang="en-US" dirty="0">
                <a:solidFill>
                  <a:srgbClr val="FFFFFF"/>
                </a:solidFill>
              </a:rPr>
              <a:t>Rich Text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Embedded Content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704" y="6456908"/>
            <a:ext cx="753830" cy="3668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C6F183D-D70E-4617-8F3A-5C66EAC94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663" y="1536742"/>
            <a:ext cx="7495723" cy="4918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9008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5A11D9-22CD-4279-8D17-46F205D4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Elements of a Dashboard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1CA96-FB3E-4E21-8417-00585621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Webmap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Setup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Header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Side Panel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Legend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Charts and Graphs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Serial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Pie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Gauge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Indicator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List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Details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Rich Text</a:t>
            </a:r>
          </a:p>
          <a:p>
            <a:r>
              <a:rPr lang="en-US" dirty="0">
                <a:solidFill>
                  <a:srgbClr val="FFFFFF"/>
                </a:solidFill>
              </a:rPr>
              <a:t>Embedded Content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704" y="6456908"/>
            <a:ext cx="753830" cy="3668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EB8829E-B546-4CFC-BEC5-E2A09150F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692" y="1511097"/>
            <a:ext cx="7553974" cy="494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075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C601C-D419-4BF2-A177-C551D09F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About ODOT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DA6EA-A812-4405-B8BE-59E8304CD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6386" y="3962088"/>
            <a:ext cx="6203795" cy="118610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704" y="6456908"/>
            <a:ext cx="753830" cy="3668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88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5A11D9-22CD-4279-8D17-46F205D4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Interactivity Options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1CA96-FB3E-4E21-8417-00585621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2610396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Actions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Map Extent</a:t>
            </a:r>
            <a:endParaRPr lang="en-US" dirty="0"/>
          </a:p>
          <a:p>
            <a:pPr lvl="1"/>
            <a:r>
              <a:rPr lang="en-US" dirty="0">
                <a:solidFill>
                  <a:srgbClr val="FFFFFF"/>
                </a:solidFill>
              </a:rPr>
              <a:t>Selections on Elements</a:t>
            </a:r>
            <a:endParaRPr lang="en-US" dirty="0"/>
          </a:p>
          <a:p>
            <a:pPr lvl="1"/>
            <a:r>
              <a:rPr lang="en-US" dirty="0">
                <a:solidFill>
                  <a:srgbClr val="FFFFFF"/>
                </a:solidFill>
              </a:rPr>
              <a:t>URL Parameters</a:t>
            </a:r>
          </a:p>
          <a:p>
            <a:r>
              <a:rPr lang="en-US" dirty="0">
                <a:solidFill>
                  <a:srgbClr val="FFFFFF"/>
                </a:solidFill>
              </a:rPr>
              <a:t>Selectors</a:t>
            </a:r>
            <a:endParaRPr lang="en-US" dirty="0"/>
          </a:p>
          <a:p>
            <a:pPr lvl="1"/>
            <a:r>
              <a:rPr lang="en-US" dirty="0">
                <a:solidFill>
                  <a:srgbClr val="FFFFFF"/>
                </a:solidFill>
              </a:rPr>
              <a:t>Category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Number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Date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704" y="6456908"/>
            <a:ext cx="753830" cy="3668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44EC179C-BEE9-411B-AB3C-EBA36089AA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" t="8797" r="652" b="776"/>
          <a:stretch/>
        </p:blipFill>
        <p:spPr>
          <a:xfrm>
            <a:off x="3832023" y="1486633"/>
            <a:ext cx="7528571" cy="496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061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C601C-D419-4BF2-A177-C551D09F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234" y="201709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Lessons 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We 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Learned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DA6EA-A812-4405-B8BE-59E8304CD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6386" y="7391088"/>
            <a:ext cx="6203795" cy="118610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>
              <a:solidFill>
                <a:srgbClr val="FFFFFF">
                  <a:alpha val="70000"/>
                </a:srgb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704" y="6456908"/>
            <a:ext cx="753830" cy="3668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16643" y="6464300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1B0042D-36E5-4DEF-9AA4-EBF1D30AC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542" y="3291127"/>
            <a:ext cx="3325201" cy="3325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9156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5A11D9-22CD-4279-8D17-46F205D4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Lessons We Learned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1CA96-FB3E-4E21-8417-00585621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Know your data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Everything hinges on how your data is set up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Field Types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Domains</a:t>
            </a:r>
          </a:p>
          <a:p>
            <a:r>
              <a:rPr lang="en-US" dirty="0">
                <a:solidFill>
                  <a:srgbClr val="FFFFFF"/>
                </a:solidFill>
              </a:rPr>
              <a:t>Start Small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DO a simple dashboard first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DON'T jump into a large project with multiple dashboards and data connections and a website</a:t>
            </a:r>
          </a:p>
          <a:p>
            <a:r>
              <a:rPr lang="en-US" dirty="0">
                <a:solidFill>
                  <a:srgbClr val="FFFFFF"/>
                </a:solidFill>
              </a:rPr>
              <a:t>Mess with the settings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Make duplicates to see what different settings do</a:t>
            </a:r>
          </a:p>
          <a:p>
            <a:r>
              <a:rPr lang="en-US" dirty="0">
                <a:solidFill>
                  <a:srgbClr val="FFFFFF"/>
                </a:solidFill>
              </a:rPr>
              <a:t>Ask for help</a:t>
            </a:r>
            <a:endParaRPr lang="en-US" dirty="0">
              <a:solidFill>
                <a:srgbClr val="404040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ArcGIS Help</a:t>
            </a:r>
            <a:endParaRPr lang="en-US" dirty="0"/>
          </a:p>
          <a:p>
            <a:pPr lvl="1"/>
            <a:r>
              <a:rPr lang="en-US" dirty="0">
                <a:solidFill>
                  <a:srgbClr val="FFFFFF"/>
                </a:solidFill>
              </a:rPr>
              <a:t>Listserv Community</a:t>
            </a:r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704" y="6456908"/>
            <a:ext cx="753830" cy="3668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17365" y="6464300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6E436B9-2D51-44DB-8E82-36795A749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661" y="616958"/>
            <a:ext cx="3153508" cy="3153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0420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1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17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Gwen Johnson               Devin Hargus</a:t>
            </a:r>
          </a:p>
          <a:p>
            <a:r>
              <a:rPr lang="en-US" dirty="0">
                <a:solidFill>
                  <a:schemeClr val="tx1"/>
                </a:solidFill>
                <a:hlinkClick r:id="rId2"/>
              </a:rPr>
              <a:t>Gjohnson@odot.org</a:t>
            </a:r>
            <a:r>
              <a:rPr lang="en-US" dirty="0">
                <a:solidFill>
                  <a:schemeClr val="tx1"/>
                </a:solidFill>
              </a:rPr>
              <a:t>       </a:t>
            </a:r>
            <a:r>
              <a:rPr lang="en-US" dirty="0">
                <a:solidFill>
                  <a:schemeClr val="tx1"/>
                </a:solidFill>
                <a:hlinkClick r:id="rId3"/>
              </a:rPr>
              <a:t>Dhargus@odot.org</a:t>
            </a:r>
            <a:endParaRPr lang="en-US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(405) 521-4121           (405) 522-1036</a:t>
            </a:r>
          </a:p>
          <a:p>
            <a:r>
              <a:rPr lang="en-US" dirty="0">
                <a:solidFill>
                  <a:schemeClr val="tx1"/>
                </a:solidFill>
              </a:rPr>
              <a:t>ODOT's Map and Data Portal: </a:t>
            </a:r>
            <a:r>
              <a:rPr lang="en-US" dirty="0">
                <a:solidFill>
                  <a:schemeClr val="tx1"/>
                </a:solidFill>
                <a:hlinkClick r:id="rId4"/>
              </a:rPr>
              <a:t>https://okdot.maps.arcgis.com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>
            <a:normAutofit/>
          </a:bodyPr>
          <a:lstStyle/>
          <a:p>
            <a:r>
              <a:rPr lang="en-US" b="1" dirty="0"/>
              <a:t>Questions?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704" y="6456908"/>
            <a:ext cx="753830" cy="3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04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5A11D9-22CD-4279-8D17-46F205D4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GIS at ODOT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1CA96-FB3E-4E21-8417-00585621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Road Inventory</a:t>
            </a:r>
            <a:endParaRPr lang="en-US" dirty="0"/>
          </a:p>
          <a:p>
            <a:pPr lvl="1"/>
            <a:r>
              <a:rPr lang="en-US" dirty="0">
                <a:solidFill>
                  <a:srgbClr val="FFFFFF"/>
                </a:solidFill>
              </a:rPr>
              <a:t>Maintain statewide roadway network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Report to Federal Highway Administration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Report to Oklahoma Tax Commission</a:t>
            </a:r>
          </a:p>
          <a:p>
            <a:r>
              <a:rPr lang="en-US" dirty="0">
                <a:solidFill>
                  <a:srgbClr val="FFFFFF"/>
                </a:solidFill>
              </a:rPr>
              <a:t>GIS Management</a:t>
            </a:r>
            <a:endParaRPr lang="en-US" dirty="0"/>
          </a:p>
          <a:p>
            <a:pPr lvl="1"/>
            <a:r>
              <a:rPr lang="en-US" dirty="0">
                <a:solidFill>
                  <a:srgbClr val="FFFFFF"/>
                </a:solidFill>
              </a:rPr>
              <a:t>Maintains all other statewide data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Mapping Requests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704" y="6456908"/>
            <a:ext cx="753830" cy="3668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81B54FC-D496-4AF3-9D99-FE03F2D35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283" y="414581"/>
            <a:ext cx="6156960" cy="627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1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C601C-D419-4BF2-A177-C551D09F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County Certification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DA6EA-A812-4405-B8BE-59E8304CD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6386" y="3962088"/>
            <a:ext cx="6203795" cy="118610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704" y="6456908"/>
            <a:ext cx="753830" cy="3668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16643" y="6464300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46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5A11D9-22CD-4279-8D17-46F205D4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County Certification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1CA96-FB3E-4E21-8417-00585621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332430" cy="388077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History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Phone Calls</a:t>
            </a:r>
          </a:p>
          <a:p>
            <a:r>
              <a:rPr lang="en-US" dirty="0" err="1">
                <a:solidFill>
                  <a:srgbClr val="FFFFFF"/>
                </a:solidFill>
              </a:rPr>
              <a:t>Webmap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Informative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Too confusing for non-GIS Users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Not able to single out individual counties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Wanted some mileage summaries</a:t>
            </a:r>
          </a:p>
          <a:p>
            <a:r>
              <a:rPr lang="en-US" dirty="0">
                <a:solidFill>
                  <a:srgbClr val="FFFFFF"/>
                </a:solidFill>
              </a:rPr>
              <a:t>Association of County Commissioners of Oklahoma (ACCO) Conference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Realizing a need for a Dashboard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 one stop shop for the County Commissioners</a:t>
            </a:r>
          </a:p>
          <a:p>
            <a:r>
              <a:rPr lang="en-US" dirty="0">
                <a:solidFill>
                  <a:srgbClr val="FFFFFF"/>
                </a:solidFill>
              </a:rPr>
              <a:t>Final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Dashboard</a:t>
            </a:r>
          </a:p>
          <a:p>
            <a:pPr lvl="1"/>
            <a:r>
              <a:rPr lang="en-US" dirty="0">
                <a:solidFill>
                  <a:srgbClr val="FFFFFF"/>
                </a:solidFill>
                <a:hlinkClick r:id="rId2"/>
              </a:rPr>
              <a:t>Link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704" y="6456908"/>
            <a:ext cx="753830" cy="3668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A391430B-726E-47B1-8DAD-92D3915EA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372" y="1589820"/>
            <a:ext cx="8123091" cy="4602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95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C601C-D419-4BF2-A177-C551D09F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MAPS-21 Performance Measures Dashboards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DA6EA-A812-4405-B8BE-59E8304CD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6386" y="3962088"/>
            <a:ext cx="6203795" cy="118610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704" y="6456908"/>
            <a:ext cx="753830" cy="3668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38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5A11D9-22CD-4279-8D17-46F205D4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MAPS-21 Performance Measures Dashboards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1CA96-FB3E-4E21-8417-00585621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028089" cy="388077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History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6-page report of targets</a:t>
            </a:r>
          </a:p>
          <a:p>
            <a:r>
              <a:rPr lang="en-US" dirty="0">
                <a:solidFill>
                  <a:srgbClr val="FFFFFF"/>
                </a:solidFill>
              </a:rPr>
              <a:t>Research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How are other states showing their Performance Measures?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Virginia, Alaska, Minnesota, Washington State, Kane County, IL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Oklahoma Department Public Safety</a:t>
            </a:r>
          </a:p>
          <a:p>
            <a:r>
              <a:rPr lang="en-US" dirty="0">
                <a:solidFill>
                  <a:srgbClr val="FFFFFF"/>
                </a:solidFill>
              </a:rPr>
              <a:t>Final</a:t>
            </a:r>
            <a:endParaRPr lang="en-US" dirty="0">
              <a:solidFill>
                <a:srgbClr val="404040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Dashboard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Story Map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Website</a:t>
            </a:r>
          </a:p>
          <a:p>
            <a:pPr lvl="1"/>
            <a:r>
              <a:rPr lang="en-US" dirty="0">
                <a:solidFill>
                  <a:srgbClr val="FFFFFF"/>
                </a:solidFill>
                <a:hlinkClick r:id="rId2"/>
              </a:rPr>
              <a:t>Link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704" y="6456908"/>
            <a:ext cx="753830" cy="3668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CB7E34B-E07B-4494-89AC-2ED39F7AC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203" y="1590480"/>
            <a:ext cx="8045002" cy="4583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8680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C601C-D419-4BF2-A177-C551D09F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Elements of a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DA6EA-A812-4405-B8BE-59E8304CD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6386" y="3962088"/>
            <a:ext cx="6203795" cy="118610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704" y="6456908"/>
            <a:ext cx="753830" cy="3668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05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5A11D9-22CD-4279-8D17-46F205D4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Elements of a Dashboard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1CA96-FB3E-4E21-8417-00585621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Webmap</a:t>
            </a:r>
            <a:r>
              <a:rPr lang="en-US" dirty="0">
                <a:solidFill>
                  <a:srgbClr val="FFFFFF"/>
                </a:solidFill>
              </a:rPr>
              <a:t> Setup</a:t>
            </a:r>
          </a:p>
          <a:p>
            <a:r>
              <a:rPr lang="en-US" dirty="0">
                <a:solidFill>
                  <a:srgbClr val="FFFFFF"/>
                </a:solidFill>
              </a:rPr>
              <a:t>Header</a:t>
            </a:r>
          </a:p>
          <a:p>
            <a:r>
              <a:rPr lang="en-US" dirty="0">
                <a:solidFill>
                  <a:srgbClr val="FFFFFF"/>
                </a:solidFill>
              </a:rPr>
              <a:t>Side Panel</a:t>
            </a:r>
          </a:p>
          <a:p>
            <a:r>
              <a:rPr lang="en-US" dirty="0">
                <a:solidFill>
                  <a:srgbClr val="FFFFFF"/>
                </a:solidFill>
              </a:rPr>
              <a:t>Legend</a:t>
            </a:r>
          </a:p>
          <a:p>
            <a:r>
              <a:rPr lang="en-US" dirty="0">
                <a:solidFill>
                  <a:srgbClr val="FFFFFF"/>
                </a:solidFill>
              </a:rPr>
              <a:t>Charts and Graphs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Serial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Pie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Gauge</a:t>
            </a:r>
          </a:p>
          <a:p>
            <a:r>
              <a:rPr lang="en-US" dirty="0">
                <a:solidFill>
                  <a:srgbClr val="FFFFFF"/>
                </a:solidFill>
              </a:rPr>
              <a:t>Indicator</a:t>
            </a:r>
          </a:p>
          <a:p>
            <a:r>
              <a:rPr lang="en-US" dirty="0">
                <a:solidFill>
                  <a:srgbClr val="FFFFFF"/>
                </a:solidFill>
              </a:rPr>
              <a:t>List</a:t>
            </a:r>
          </a:p>
          <a:p>
            <a:r>
              <a:rPr lang="en-US" dirty="0">
                <a:solidFill>
                  <a:srgbClr val="FFFFFF"/>
                </a:solidFill>
              </a:rPr>
              <a:t>Details</a:t>
            </a:r>
          </a:p>
          <a:p>
            <a:r>
              <a:rPr lang="en-US" dirty="0">
                <a:solidFill>
                  <a:srgbClr val="FFFFFF"/>
                </a:solidFill>
              </a:rPr>
              <a:t>Rich Text</a:t>
            </a:r>
          </a:p>
          <a:p>
            <a:r>
              <a:rPr lang="en-US" dirty="0">
                <a:solidFill>
                  <a:srgbClr val="FFFFFF"/>
                </a:solidFill>
              </a:rPr>
              <a:t>Embedded Content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704" y="6456908"/>
            <a:ext cx="753830" cy="3668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E276A31-BB2A-47F7-A80E-82F52B5AA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723" y="1999491"/>
            <a:ext cx="2590800" cy="397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45828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</TotalTime>
  <Words>433</Words>
  <Application>Microsoft Office PowerPoint</Application>
  <PresentationFormat>Widescreen</PresentationFormat>
  <Paragraphs>239</Paragraphs>
  <Slides>23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Facet</vt:lpstr>
      <vt:lpstr>Bringing the Dashboard Out of the Vehicle</vt:lpstr>
      <vt:lpstr>About ODOT</vt:lpstr>
      <vt:lpstr>GIS at ODOT</vt:lpstr>
      <vt:lpstr>County Certification Dashboard</vt:lpstr>
      <vt:lpstr>County Certification Dashboard</vt:lpstr>
      <vt:lpstr>MAPS-21 Performance Measures Dashboards</vt:lpstr>
      <vt:lpstr>MAPS-21 Performance Measures Dashboards</vt:lpstr>
      <vt:lpstr>Elements of a Dashboard</vt:lpstr>
      <vt:lpstr>Elements of a Dashboard</vt:lpstr>
      <vt:lpstr>Elements of a Dashboard</vt:lpstr>
      <vt:lpstr>Elements of a Dashboard</vt:lpstr>
      <vt:lpstr>Elements of a Dashboard</vt:lpstr>
      <vt:lpstr>Elements of a Dashboard</vt:lpstr>
      <vt:lpstr>Elements of a Dashboard</vt:lpstr>
      <vt:lpstr>Elements of a Dashboard</vt:lpstr>
      <vt:lpstr>Elements of a Dashboard</vt:lpstr>
      <vt:lpstr>Elements of a Dashboard</vt:lpstr>
      <vt:lpstr>Elements of a Dashboard</vt:lpstr>
      <vt:lpstr>Elements of a Dashboard</vt:lpstr>
      <vt:lpstr>Interactivity Options</vt:lpstr>
      <vt:lpstr>Lessons  We  Learned</vt:lpstr>
      <vt:lpstr>Lessons We Learned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OMES</cp:lastModifiedBy>
  <cp:revision>20</cp:revision>
  <dcterms:created xsi:type="dcterms:W3CDTF">2014-09-12T02:18:09Z</dcterms:created>
  <dcterms:modified xsi:type="dcterms:W3CDTF">2019-09-17T13:52:59Z</dcterms:modified>
</cp:coreProperties>
</file>